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76" r:id="rId3"/>
    <p:sldId id="277" r:id="rId4"/>
    <p:sldId id="278" r:id="rId5"/>
    <p:sldId id="279" r:id="rId6"/>
    <p:sldId id="265" r:id="rId7"/>
    <p:sldId id="270" r:id="rId8"/>
    <p:sldId id="266" r:id="rId9"/>
    <p:sldId id="272" r:id="rId10"/>
    <p:sldId id="271" r:id="rId11"/>
    <p:sldId id="267" r:id="rId12"/>
    <p:sldId id="273" r:id="rId13"/>
    <p:sldId id="268" r:id="rId14"/>
    <p:sldId id="280" r:id="rId15"/>
    <p:sldId id="281" r:id="rId16"/>
    <p:sldId id="269" r:id="rId17"/>
    <p:sldId id="285" r:id="rId18"/>
    <p:sldId id="283" r:id="rId19"/>
    <p:sldId id="284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FF9900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9374A1E-BC2B-498C-BD53-F6BCF67E52EE}" v="8" dt="2026-01-03T22:17:13.93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787" autoAdjust="0"/>
    <p:restoredTop sz="95201" autoAdjust="0"/>
  </p:normalViewPr>
  <p:slideViewPr>
    <p:cSldViewPr snapToGrid="0">
      <p:cViewPr varScale="1">
        <p:scale>
          <a:sx n="97" d="100"/>
          <a:sy n="97" d="100"/>
        </p:scale>
        <p:origin x="6720" y="30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50" d="100"/>
        <a:sy n="15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ve Lasker" userId="13061045b2304af8" providerId="LiveId" clId="{FA9686B3-629F-40A3-8F20-C314B8B61C56}"/>
    <pc:docChg chg="custSel delSld modSld">
      <pc:chgData name="Steve Lasker" userId="13061045b2304af8" providerId="LiveId" clId="{FA9686B3-629F-40A3-8F20-C314B8B61C56}" dt="2026-01-03T22:24:22.531" v="73" actId="2696"/>
      <pc:docMkLst>
        <pc:docMk/>
      </pc:docMkLst>
      <pc:sldChg chg="addSp delSp modSp mod">
        <pc:chgData name="Steve Lasker" userId="13061045b2304af8" providerId="LiveId" clId="{FA9686B3-629F-40A3-8F20-C314B8B61C56}" dt="2026-01-03T22:14:16.644" v="10" actId="167"/>
        <pc:sldMkLst>
          <pc:docMk/>
          <pc:sldMk cId="3333678954" sldId="266"/>
        </pc:sldMkLst>
        <pc:spChg chg="mod">
          <ac:chgData name="Steve Lasker" userId="13061045b2304af8" providerId="LiveId" clId="{FA9686B3-629F-40A3-8F20-C314B8B61C56}" dt="2026-01-03T22:13:36.129" v="1"/>
          <ac:spMkLst>
            <pc:docMk/>
            <pc:sldMk cId="3333678954" sldId="266"/>
            <ac:spMk id="8" creationId="{3A378390-D10F-C989-1623-8C0A4DB0619D}"/>
          </ac:spMkLst>
        </pc:spChg>
        <pc:spChg chg="mod">
          <ac:chgData name="Steve Lasker" userId="13061045b2304af8" providerId="LiveId" clId="{FA9686B3-629F-40A3-8F20-C314B8B61C56}" dt="2026-01-03T22:13:36.129" v="1"/>
          <ac:spMkLst>
            <pc:docMk/>
            <pc:sldMk cId="3333678954" sldId="266"/>
            <ac:spMk id="9" creationId="{169CFAA0-786E-6C7C-3173-FE58F7F193AE}"/>
          </ac:spMkLst>
        </pc:spChg>
        <pc:spChg chg="mod">
          <ac:chgData name="Steve Lasker" userId="13061045b2304af8" providerId="LiveId" clId="{FA9686B3-629F-40A3-8F20-C314B8B61C56}" dt="2026-01-03T22:13:36.129" v="1"/>
          <ac:spMkLst>
            <pc:docMk/>
            <pc:sldMk cId="3333678954" sldId="266"/>
            <ac:spMk id="10" creationId="{AC78D6BC-1170-07AE-69BD-69CDDBAB3E81}"/>
          </ac:spMkLst>
        </pc:spChg>
        <pc:spChg chg="add mod">
          <ac:chgData name="Steve Lasker" userId="13061045b2304af8" providerId="LiveId" clId="{FA9686B3-629F-40A3-8F20-C314B8B61C56}" dt="2026-01-03T22:13:43.014" v="4" actId="1076"/>
          <ac:spMkLst>
            <pc:docMk/>
            <pc:sldMk cId="3333678954" sldId="266"/>
            <ac:spMk id="11" creationId="{C04348EF-55FD-6E3F-0B7F-8233F68ADC8A}"/>
          </ac:spMkLst>
        </pc:spChg>
        <pc:spChg chg="add mod">
          <ac:chgData name="Steve Lasker" userId="13061045b2304af8" providerId="LiveId" clId="{FA9686B3-629F-40A3-8F20-C314B8B61C56}" dt="2026-01-03T22:13:46.575" v="6" actId="1076"/>
          <ac:spMkLst>
            <pc:docMk/>
            <pc:sldMk cId="3333678954" sldId="266"/>
            <ac:spMk id="12" creationId="{5EE89B60-8D96-9FCC-DAB3-99A34B234750}"/>
          </ac:spMkLst>
        </pc:spChg>
        <pc:spChg chg="add mod ord">
          <ac:chgData name="Steve Lasker" userId="13061045b2304af8" providerId="LiveId" clId="{FA9686B3-629F-40A3-8F20-C314B8B61C56}" dt="2026-01-03T22:14:16.644" v="10" actId="167"/>
          <ac:spMkLst>
            <pc:docMk/>
            <pc:sldMk cId="3333678954" sldId="266"/>
            <ac:spMk id="13" creationId="{049F9B37-EB6C-280C-89D5-96518C6E4AE4}"/>
          </ac:spMkLst>
        </pc:spChg>
        <pc:grpChg chg="add del mod">
          <ac:chgData name="Steve Lasker" userId="13061045b2304af8" providerId="LiveId" clId="{FA9686B3-629F-40A3-8F20-C314B8B61C56}" dt="2026-01-03T22:13:37.875" v="2" actId="478"/>
          <ac:grpSpMkLst>
            <pc:docMk/>
            <pc:sldMk cId="3333678954" sldId="266"/>
            <ac:grpSpMk id="3" creationId="{FF0778BC-B026-8ACF-D5DF-E01C90A11B7B}"/>
          </ac:grpSpMkLst>
        </pc:grpChg>
        <pc:picChg chg="mod">
          <ac:chgData name="Steve Lasker" userId="13061045b2304af8" providerId="LiveId" clId="{FA9686B3-629F-40A3-8F20-C314B8B61C56}" dt="2026-01-03T22:13:36.129" v="1"/>
          <ac:picMkLst>
            <pc:docMk/>
            <pc:sldMk cId="3333678954" sldId="266"/>
            <ac:picMk id="6" creationId="{213E58AE-A13E-630F-F7F1-71EFF65B0D9C}"/>
          </ac:picMkLst>
        </pc:picChg>
      </pc:sldChg>
      <pc:sldChg chg="addSp delSp modSp mod">
        <pc:chgData name="Steve Lasker" userId="13061045b2304af8" providerId="LiveId" clId="{FA9686B3-629F-40A3-8F20-C314B8B61C56}" dt="2026-01-03T22:15:07.534" v="16" actId="167"/>
        <pc:sldMkLst>
          <pc:docMk/>
          <pc:sldMk cId="1698886929" sldId="272"/>
        </pc:sldMkLst>
        <pc:spChg chg="add mod ord">
          <ac:chgData name="Steve Lasker" userId="13061045b2304af8" providerId="LiveId" clId="{FA9686B3-629F-40A3-8F20-C314B8B61C56}" dt="2026-01-03T22:15:07.534" v="16" actId="167"/>
          <ac:spMkLst>
            <pc:docMk/>
            <pc:sldMk cId="1698886929" sldId="272"/>
            <ac:spMk id="5" creationId="{47B407DA-764B-90EC-EC7B-DFE54A6C45EB}"/>
          </ac:spMkLst>
        </pc:spChg>
        <pc:picChg chg="del">
          <ac:chgData name="Steve Lasker" userId="13061045b2304af8" providerId="LiveId" clId="{FA9686B3-629F-40A3-8F20-C314B8B61C56}" dt="2026-01-03T22:14:50.149" v="12" actId="478"/>
          <ac:picMkLst>
            <pc:docMk/>
            <pc:sldMk cId="1698886929" sldId="272"/>
            <ac:picMk id="63" creationId="{3D64DD55-740A-2FD3-6207-80A2C2A28E76}"/>
          </ac:picMkLst>
        </pc:picChg>
        <pc:picChg chg="del">
          <ac:chgData name="Steve Lasker" userId="13061045b2304af8" providerId="LiveId" clId="{FA9686B3-629F-40A3-8F20-C314B8B61C56}" dt="2026-01-03T22:14:49.511" v="11" actId="478"/>
          <ac:picMkLst>
            <pc:docMk/>
            <pc:sldMk cId="1698886929" sldId="272"/>
            <ac:picMk id="65" creationId="{4511D4AE-E5D8-6A6C-AE7F-029950C677BB}"/>
          </ac:picMkLst>
        </pc:picChg>
        <pc:cxnChg chg="del mod">
          <ac:chgData name="Steve Lasker" userId="13061045b2304af8" providerId="LiveId" clId="{FA9686B3-629F-40A3-8F20-C314B8B61C56}" dt="2026-01-03T22:14:50.756" v="13" actId="478"/>
          <ac:cxnSpMkLst>
            <pc:docMk/>
            <pc:sldMk cId="1698886929" sldId="272"/>
            <ac:cxnSpMk id="67" creationId="{58E57B22-AFFC-72A2-277F-E251A6F56819}"/>
          </ac:cxnSpMkLst>
        </pc:cxnChg>
        <pc:cxnChg chg="del mod">
          <ac:chgData name="Steve Lasker" userId="13061045b2304af8" providerId="LiveId" clId="{FA9686B3-629F-40A3-8F20-C314B8B61C56}" dt="2026-01-03T22:14:51.484" v="14" actId="478"/>
          <ac:cxnSpMkLst>
            <pc:docMk/>
            <pc:sldMk cId="1698886929" sldId="272"/>
            <ac:cxnSpMk id="109" creationId="{4287D067-8E20-8C47-7657-2C70E43D7F4A}"/>
          </ac:cxnSpMkLst>
        </pc:cxnChg>
      </pc:sldChg>
      <pc:sldChg chg="addSp modSp mod">
        <pc:chgData name="Steve Lasker" userId="13061045b2304af8" providerId="LiveId" clId="{FA9686B3-629F-40A3-8F20-C314B8B61C56}" dt="2026-01-03T22:15:55.010" v="19" actId="167"/>
        <pc:sldMkLst>
          <pc:docMk/>
          <pc:sldMk cId="4013358037" sldId="273"/>
        </pc:sldMkLst>
        <pc:spChg chg="add mod ord">
          <ac:chgData name="Steve Lasker" userId="13061045b2304af8" providerId="LiveId" clId="{FA9686B3-629F-40A3-8F20-C314B8B61C56}" dt="2026-01-03T22:15:55.010" v="19" actId="167"/>
          <ac:spMkLst>
            <pc:docMk/>
            <pc:sldMk cId="4013358037" sldId="273"/>
            <ac:spMk id="5" creationId="{835A3E66-3530-E052-377D-1BD1F83768E7}"/>
          </ac:spMkLst>
        </pc:spChg>
      </pc:sldChg>
      <pc:sldChg chg="modSp mod">
        <pc:chgData name="Steve Lasker" userId="13061045b2304af8" providerId="LiveId" clId="{FA9686B3-629F-40A3-8F20-C314B8B61C56}" dt="2026-01-03T22:21:00.780" v="25" actId="20577"/>
        <pc:sldMkLst>
          <pc:docMk/>
          <pc:sldMk cId="1254477442" sldId="277"/>
        </pc:sldMkLst>
        <pc:spChg chg="mod">
          <ac:chgData name="Steve Lasker" userId="13061045b2304af8" providerId="LiveId" clId="{FA9686B3-629F-40A3-8F20-C314B8B61C56}" dt="2026-01-03T22:21:00.780" v="25" actId="20577"/>
          <ac:spMkLst>
            <pc:docMk/>
            <pc:sldMk cId="1254477442" sldId="277"/>
            <ac:spMk id="3" creationId="{ED430550-BEFD-46ED-D06B-D7E415EFD4A5}"/>
          </ac:spMkLst>
        </pc:spChg>
      </pc:sldChg>
      <pc:sldChg chg="modSp mod">
        <pc:chgData name="Steve Lasker" userId="13061045b2304af8" providerId="LiveId" clId="{FA9686B3-629F-40A3-8F20-C314B8B61C56}" dt="2026-01-03T22:22:15.226" v="60" actId="20577"/>
        <pc:sldMkLst>
          <pc:docMk/>
          <pc:sldMk cId="1845454117" sldId="278"/>
        </pc:sldMkLst>
        <pc:spChg chg="mod">
          <ac:chgData name="Steve Lasker" userId="13061045b2304af8" providerId="LiveId" clId="{FA9686B3-629F-40A3-8F20-C314B8B61C56}" dt="2026-01-03T22:22:15.226" v="60" actId="20577"/>
          <ac:spMkLst>
            <pc:docMk/>
            <pc:sldMk cId="1845454117" sldId="278"/>
            <ac:spMk id="3" creationId="{0B6B4288-DE83-5C41-4E28-FADA779D51CE}"/>
          </ac:spMkLst>
        </pc:spChg>
      </pc:sldChg>
      <pc:sldChg chg="modSp mod">
        <pc:chgData name="Steve Lasker" userId="13061045b2304af8" providerId="LiveId" clId="{FA9686B3-629F-40A3-8F20-C314B8B61C56}" dt="2026-01-03T22:12:14.766" v="0" actId="20577"/>
        <pc:sldMkLst>
          <pc:docMk/>
          <pc:sldMk cId="3735221146" sldId="279"/>
        </pc:sldMkLst>
        <pc:spChg chg="mod">
          <ac:chgData name="Steve Lasker" userId="13061045b2304af8" providerId="LiveId" clId="{FA9686B3-629F-40A3-8F20-C314B8B61C56}" dt="2026-01-03T22:12:14.766" v="0" actId="20577"/>
          <ac:spMkLst>
            <pc:docMk/>
            <pc:sldMk cId="3735221146" sldId="279"/>
            <ac:spMk id="3" creationId="{BFDC5082-E5F7-5D6A-45F0-C672EC29BC9A}"/>
          </ac:spMkLst>
        </pc:spChg>
      </pc:sldChg>
      <pc:sldChg chg="modSp mod">
        <pc:chgData name="Steve Lasker" userId="13061045b2304af8" providerId="LiveId" clId="{FA9686B3-629F-40A3-8F20-C314B8B61C56}" dt="2026-01-03T22:24:07.387" v="72" actId="20577"/>
        <pc:sldMkLst>
          <pc:docMk/>
          <pc:sldMk cId="3507501961" sldId="281"/>
        </pc:sldMkLst>
        <pc:spChg chg="mod">
          <ac:chgData name="Steve Lasker" userId="13061045b2304af8" providerId="LiveId" clId="{FA9686B3-629F-40A3-8F20-C314B8B61C56}" dt="2026-01-03T22:24:07.387" v="72" actId="20577"/>
          <ac:spMkLst>
            <pc:docMk/>
            <pc:sldMk cId="3507501961" sldId="281"/>
            <ac:spMk id="3" creationId="{CCC29F1B-DD14-0EF4-E67D-E4A097CD38BD}"/>
          </ac:spMkLst>
        </pc:spChg>
      </pc:sldChg>
      <pc:sldChg chg="del">
        <pc:chgData name="Steve Lasker" userId="13061045b2304af8" providerId="LiveId" clId="{FA9686B3-629F-40A3-8F20-C314B8B61C56}" dt="2026-01-03T22:24:22.531" v="73" actId="2696"/>
        <pc:sldMkLst>
          <pc:docMk/>
          <pc:sldMk cId="2946916932" sldId="282"/>
        </pc:sldMkLst>
      </pc:sldChg>
      <pc:sldChg chg="addSp modSp mod">
        <pc:chgData name="Steve Lasker" userId="13061045b2304af8" providerId="LiveId" clId="{FA9686B3-629F-40A3-8F20-C314B8B61C56}" dt="2026-01-03T22:17:13.930" v="24" actId="167"/>
        <pc:sldMkLst>
          <pc:docMk/>
          <pc:sldMk cId="928584249" sldId="285"/>
        </pc:sldMkLst>
        <pc:spChg chg="mod">
          <ac:chgData name="Steve Lasker" userId="13061045b2304af8" providerId="LiveId" clId="{FA9686B3-629F-40A3-8F20-C314B8B61C56}" dt="2026-01-03T22:16:42.354" v="20" actId="404"/>
          <ac:spMkLst>
            <pc:docMk/>
            <pc:sldMk cId="928584249" sldId="285"/>
            <ac:spMk id="5" creationId="{E6C85FA0-61E8-7C62-64F8-57B3E44F03D1}"/>
          </ac:spMkLst>
        </pc:spChg>
        <pc:spChg chg="mod">
          <ac:chgData name="Steve Lasker" userId="13061045b2304af8" providerId="LiveId" clId="{FA9686B3-629F-40A3-8F20-C314B8B61C56}" dt="2026-01-03T22:16:42.354" v="20" actId="404"/>
          <ac:spMkLst>
            <pc:docMk/>
            <pc:sldMk cId="928584249" sldId="285"/>
            <ac:spMk id="6" creationId="{020A5FCE-CE89-0ED1-CA7F-FF0AA81EBF28}"/>
          </ac:spMkLst>
        </pc:spChg>
        <pc:spChg chg="add mod ord">
          <ac:chgData name="Steve Lasker" userId="13061045b2304af8" providerId="LiveId" clId="{FA9686B3-629F-40A3-8F20-C314B8B61C56}" dt="2026-01-03T22:17:10.043" v="23" actId="167"/>
          <ac:spMkLst>
            <pc:docMk/>
            <pc:sldMk cId="928584249" sldId="285"/>
            <ac:spMk id="17" creationId="{CCBB2FE8-76A2-345A-12DF-C753C09764FB}"/>
          </ac:spMkLst>
        </pc:spChg>
        <pc:spChg chg="mod">
          <ac:chgData name="Steve Lasker" userId="13061045b2304af8" providerId="LiveId" clId="{FA9686B3-629F-40A3-8F20-C314B8B61C56}" dt="2026-01-03T22:17:13.930" v="24" actId="167"/>
          <ac:spMkLst>
            <pc:docMk/>
            <pc:sldMk cId="928584249" sldId="285"/>
            <ac:spMk id="1055" creationId="{81F1D4F4-9743-994C-FFEE-E6DC71110C77}"/>
          </ac:spMkLst>
        </pc:spChg>
        <pc:spChg chg="mod">
          <ac:chgData name="Steve Lasker" userId="13061045b2304af8" providerId="LiveId" clId="{FA9686B3-629F-40A3-8F20-C314B8B61C56}" dt="2026-01-03T22:17:13.930" v="24" actId="167"/>
          <ac:spMkLst>
            <pc:docMk/>
            <pc:sldMk cId="928584249" sldId="285"/>
            <ac:spMk id="1056" creationId="{8014D8DF-5283-097F-79CD-67882C3635C9}"/>
          </ac:spMkLst>
        </pc:spChg>
        <pc:spChg chg="mod">
          <ac:chgData name="Steve Lasker" userId="13061045b2304af8" providerId="LiveId" clId="{FA9686B3-629F-40A3-8F20-C314B8B61C56}" dt="2026-01-03T22:17:13.930" v="24" actId="167"/>
          <ac:spMkLst>
            <pc:docMk/>
            <pc:sldMk cId="928584249" sldId="285"/>
            <ac:spMk id="1103" creationId="{6629C3AC-F420-AEB2-0AD9-ED1EA5ADFB70}"/>
          </ac:spMkLst>
        </pc:spChg>
        <pc:spChg chg="mod">
          <ac:chgData name="Steve Lasker" userId="13061045b2304af8" providerId="LiveId" clId="{FA9686B3-629F-40A3-8F20-C314B8B61C56}" dt="2026-01-03T22:17:13.930" v="24" actId="167"/>
          <ac:spMkLst>
            <pc:docMk/>
            <pc:sldMk cId="928584249" sldId="285"/>
            <ac:spMk id="1132" creationId="{A833607B-38DD-B3BF-55C8-CAF3C1E9EFCE}"/>
          </ac:spMkLst>
        </pc:spChg>
        <pc:spChg chg="mod">
          <ac:chgData name="Steve Lasker" userId="13061045b2304af8" providerId="LiveId" clId="{FA9686B3-629F-40A3-8F20-C314B8B61C56}" dt="2026-01-03T22:17:13.930" v="24" actId="167"/>
          <ac:spMkLst>
            <pc:docMk/>
            <pc:sldMk cId="928584249" sldId="285"/>
            <ac:spMk id="1133" creationId="{0DEC7B4B-401F-3572-ECDC-C1F616D7C718}"/>
          </ac:spMkLst>
        </pc:spChg>
        <pc:spChg chg="mod">
          <ac:chgData name="Steve Lasker" userId="13061045b2304af8" providerId="LiveId" clId="{FA9686B3-629F-40A3-8F20-C314B8B61C56}" dt="2026-01-03T22:17:13.930" v="24" actId="167"/>
          <ac:spMkLst>
            <pc:docMk/>
            <pc:sldMk cId="928584249" sldId="285"/>
            <ac:spMk id="1135" creationId="{D95F75E3-3049-85D3-3720-D899325F8C20}"/>
          </ac:spMkLst>
        </pc:spChg>
        <pc:spChg chg="mod">
          <ac:chgData name="Steve Lasker" userId="13061045b2304af8" providerId="LiveId" clId="{FA9686B3-629F-40A3-8F20-C314B8B61C56}" dt="2026-01-03T22:17:13.930" v="24" actId="167"/>
          <ac:spMkLst>
            <pc:docMk/>
            <pc:sldMk cId="928584249" sldId="285"/>
            <ac:spMk id="3087" creationId="{AD729786-70FB-D53B-51E0-959E79FA51DB}"/>
          </ac:spMkLst>
        </pc:spChg>
        <pc:spChg chg="mod">
          <ac:chgData name="Steve Lasker" userId="13061045b2304af8" providerId="LiveId" clId="{FA9686B3-629F-40A3-8F20-C314B8B61C56}" dt="2026-01-03T22:17:13.930" v="24" actId="167"/>
          <ac:spMkLst>
            <pc:docMk/>
            <pc:sldMk cId="928584249" sldId="285"/>
            <ac:spMk id="3089" creationId="{C4042161-27A3-7994-C62B-DA9DCEF5BC6F}"/>
          </ac:spMkLst>
        </pc:spChg>
        <pc:spChg chg="mod">
          <ac:chgData name="Steve Lasker" userId="13061045b2304af8" providerId="LiveId" clId="{FA9686B3-629F-40A3-8F20-C314B8B61C56}" dt="2026-01-03T22:17:13.930" v="24" actId="167"/>
          <ac:spMkLst>
            <pc:docMk/>
            <pc:sldMk cId="928584249" sldId="285"/>
            <ac:spMk id="3148" creationId="{97BDBFCD-9FCA-76F3-6273-20AFDC85593B}"/>
          </ac:spMkLst>
        </pc:spChg>
        <pc:spChg chg="mod">
          <ac:chgData name="Steve Lasker" userId="13061045b2304af8" providerId="LiveId" clId="{FA9686B3-629F-40A3-8F20-C314B8B61C56}" dt="2026-01-03T22:17:13.930" v="24" actId="167"/>
          <ac:spMkLst>
            <pc:docMk/>
            <pc:sldMk cId="928584249" sldId="285"/>
            <ac:spMk id="3225" creationId="{44E04B64-7844-F498-4DC6-5B2DAA1ADC0D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5C7AA0-49A6-46B3-A5A8-16875DD3681B}" type="datetimeFigureOut">
              <a:rPr lang="en-US" smtClean="0"/>
              <a:t>1/3/2026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5C11F9-D56F-4869-92A7-A649B16D07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91205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5C11F9-D56F-4869-92A7-A649B16D07C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22107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60D496-1248-7A0E-E2C2-5904A27EEC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C6438FC-64BF-4AFB-0943-C731FB9BE6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3643FC5-63AF-B664-8913-6E4AEC5FCC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C6A4E9-F04E-34E9-1DF1-C397210F2E4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5C11F9-D56F-4869-92A7-A649B16D07C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756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B86150-8FC3-CD7D-CBD8-FF5B3F92A7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4CB06F3-D78E-E9BA-0D77-60C80DD41A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AA883FB-C163-E976-CCE5-F6A3D56637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AD85BD-3D66-73D5-DFEA-8552A7E02BC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5C11F9-D56F-4869-92A7-A649B16D07CE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91921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ECF319-3649-5C4E-DDFF-3CAB96207C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4A2C35C-3E4E-3625-50EB-E9E5BFBB5C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8FF0EFB-069F-F8BE-C2FE-BF9E9B884D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FC96F2-7911-D147-B098-E1DDB4A1132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5C11F9-D56F-4869-92A7-A649B16D07CE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36239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A58C6B-D820-0C94-ECC6-B2645565B6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917D1AA-4D72-3424-3736-958267B5D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0375D7-B674-3E8F-42F6-F481372CD0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87DD8-25D2-42CA-995B-9C0AB08749A0}" type="datetimeFigureOut">
              <a:rPr lang="en-US" smtClean="0"/>
              <a:t>1/3/2026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F318D3-5880-C88A-5CEE-FC10C90B6D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02FEFA-5030-EBF1-7E68-84EB2F15B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5B2D3-78CC-444A-99AE-E32603EFBE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31649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A8A4E2-8DC0-BF3C-2902-AE7090A8F0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BA1925-6512-C269-0687-C5DB2B1534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61D0C2-F56A-FA58-69A0-122F824C0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87DD8-25D2-42CA-995B-9C0AB08749A0}" type="datetimeFigureOut">
              <a:rPr lang="en-US" smtClean="0"/>
              <a:t>1/3/2026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5A77BA-A3BA-E287-A5C8-1F50124C78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D2AD95-933A-45CE-3880-D5E041A70E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5B2D3-78CC-444A-99AE-E32603EFBE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42877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8B5BE1-F9D6-B5E9-6D3E-3E9CE47A3B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9CE875-3140-D70A-EDBC-A81729855C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CEC784-E0A2-3399-70A9-6440DE0F47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87DD8-25D2-42CA-995B-9C0AB08749A0}" type="datetimeFigureOut">
              <a:rPr lang="en-US" smtClean="0"/>
              <a:t>1/3/2026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33C398-265B-E83A-178F-8E44708BDC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95F19F-F85D-8A07-6196-D5C36A926F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5B2D3-78CC-444A-99AE-E32603EFBE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95047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3A3D23-8912-55CD-F87D-AF1241A8ED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64E38C-98A8-3C1D-1E45-491D75B49D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33131A-12E9-0B61-6C5D-6542CD1FAB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218600-CAF4-43C2-1001-4877A9B6FE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87DD8-25D2-42CA-995B-9C0AB08749A0}" type="datetimeFigureOut">
              <a:rPr lang="en-US" smtClean="0"/>
              <a:t>1/3/2026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C79B7E-92AA-4063-831C-50199733F3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28E075-B83A-0C98-816E-09E3606857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5B2D3-78CC-444A-99AE-E32603EFBE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4437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3BF8F6-CBB0-A58B-8E42-A43D13D35E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9638F2-07FF-4B12-130A-D1F4BDA0E9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D7ECF4-B024-5349-A2BB-40DC774BC3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67BAD4A-A131-02F7-E003-EEF746F2A37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0EED9CA-F0C6-D984-883C-31B20F6922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C4BBCB2-1C88-9697-2675-F87D21C686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87DD8-25D2-42CA-995B-9C0AB08749A0}" type="datetimeFigureOut">
              <a:rPr lang="en-US" smtClean="0"/>
              <a:t>1/3/2026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91F26F2-65B9-7942-7C4D-1D1ECD69D2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C7D7DBA-6F89-0908-0A09-A8B6423DBF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5B2D3-78CC-444A-99AE-E32603EFBE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8865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683ED8-F88D-7680-5610-106C20FDB9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225"/>
            <a:ext cx="10515600" cy="5238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432644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C850577-0927-D10E-347A-A12DB08CA9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87DD8-25D2-42CA-995B-9C0AB08749A0}" type="datetimeFigureOut">
              <a:rPr lang="en-US" smtClean="0"/>
              <a:t>1/3/2026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A45EE1B-8CC5-E078-EF6A-021A142B3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943E4D-D396-D158-C65B-5CB730E93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5B2D3-78CC-444A-99AE-E32603EFBE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54584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E7BED6-E091-BC37-2750-60FB90D8E9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7CC114-E24D-F81D-7D72-C048162182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C3F3F5-C714-DDE5-1C33-99DA1C00BE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6CD72B-BEE1-AB8E-5CF0-137EE8E121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87DD8-25D2-42CA-995B-9C0AB08749A0}" type="datetimeFigureOut">
              <a:rPr lang="en-US" smtClean="0"/>
              <a:t>1/3/2026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8549D9-3348-956B-B11A-12F1613011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EE35BB-C4FA-FADD-6C4C-D6012A86D4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5B2D3-78CC-444A-99AE-E32603EFBE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40026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3C4650-4B33-AD0C-3545-2E6203C958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FA32816-FCCE-959B-248D-6A941BF0CDD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2EE601-8033-CFBE-30B6-AC462F15F2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529C6A1-49AC-8A18-9725-7B12DF2630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87DD8-25D2-42CA-995B-9C0AB08749A0}" type="datetimeFigureOut">
              <a:rPr lang="en-US" smtClean="0"/>
              <a:t>1/3/2026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46DCCC-63E0-C2F5-C04F-EC11E71CFC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17DDA5-735E-B71C-7840-9C0C8EE20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5B2D3-78CC-444A-99AE-E32603EFBE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29549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ECCB6E-49B8-DF76-1390-6BD85CC330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96ECC3F-65E3-E945-2F77-8346635BF1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7BD49C-6FCD-B548-9B43-F9A95719BC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87DD8-25D2-42CA-995B-9C0AB08749A0}" type="datetimeFigureOut">
              <a:rPr lang="en-US" smtClean="0"/>
              <a:t>1/3/2026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52320A-D092-33B2-B8FE-C001805AA4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FB9EC6-A5A6-33BC-F4EB-4101612C61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5B2D3-78CC-444A-99AE-E32603EFBE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0285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8355B5B-4C6E-DF81-D7FE-0E21BE5A40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5C92E9-45BA-F08E-022E-10747FED2C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21E257-8837-19C6-34FD-3144524995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87DD8-25D2-42CA-995B-9C0AB08749A0}" type="datetimeFigureOut">
              <a:rPr lang="en-US" smtClean="0"/>
              <a:t>1/3/2026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501502-7FC9-999C-F268-B46196281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373FD3-F787-A9B9-931A-53ECB19A9D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5B2D3-78CC-444A-99AE-E32603EFBE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1497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3ABDD98-4B39-B12C-87CC-F10AFD2337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EFED6A-8B8D-3474-5AA4-7A39E2AC91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6BB0A3-08DF-C1CE-74A6-F03AF18898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5F87DD8-25D2-42CA-995B-9C0AB08749A0}" type="datetimeFigureOut">
              <a:rPr lang="en-US" smtClean="0"/>
              <a:t>1/3/2026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B04302-F953-5432-6361-38DE37B7E5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70482D-A17C-860F-07EB-4F5EBE5A5F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645B2D3-78CC-444A-99AE-E32603EFBE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7828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sv-hullyeah.blog/hull-yeah-systems/excess-14-factory-energy-systems/" TargetMode="External"/><Relationship Id="rId2" Type="http://schemas.openxmlformats.org/officeDocument/2006/relationships/hyperlink" Target="https://www.lumiteclighting.com/seablazex2-led-underwater-light-1.html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olbian.eu/en/content/38-videos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jpe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jpe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jpeg"/><Relationship Id="rId2" Type="http://schemas.openxmlformats.org/officeDocument/2006/relationships/image" Target="../media/image1.jpeg"/><Relationship Id="rId16" Type="http://schemas.openxmlformats.org/officeDocument/2006/relationships/image" Target="../media/image15.jpeg"/><Relationship Id="rId20" Type="http://schemas.openxmlformats.org/officeDocument/2006/relationships/image" Target="../media/image19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gif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jpe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jpe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jpeg"/><Relationship Id="rId2" Type="http://schemas.openxmlformats.org/officeDocument/2006/relationships/image" Target="../media/image1.jpeg"/><Relationship Id="rId16" Type="http://schemas.openxmlformats.org/officeDocument/2006/relationships/image" Target="../media/image15.jpeg"/><Relationship Id="rId20" Type="http://schemas.openxmlformats.org/officeDocument/2006/relationships/image" Target="../media/image19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gif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18" Type="http://schemas.openxmlformats.org/officeDocument/2006/relationships/image" Target="../media/image20.jpeg"/><Relationship Id="rId3" Type="http://schemas.openxmlformats.org/officeDocument/2006/relationships/image" Target="../media/image1.jpe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24.jpeg"/><Relationship Id="rId2" Type="http://schemas.openxmlformats.org/officeDocument/2006/relationships/image" Target="../media/image21.jpeg"/><Relationship Id="rId16" Type="http://schemas.openxmlformats.org/officeDocument/2006/relationships/image" Target="../media/image23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11" Type="http://schemas.openxmlformats.org/officeDocument/2006/relationships/image" Target="../media/image12.jpeg"/><Relationship Id="rId5" Type="http://schemas.openxmlformats.org/officeDocument/2006/relationships/image" Target="../media/image4.png"/><Relationship Id="rId15" Type="http://schemas.openxmlformats.org/officeDocument/2006/relationships/image" Target="../media/image22.jpeg"/><Relationship Id="rId10" Type="http://schemas.openxmlformats.org/officeDocument/2006/relationships/image" Target="../media/image11.png"/><Relationship Id="rId19" Type="http://schemas.openxmlformats.org/officeDocument/2006/relationships/image" Target="../media/image15.jpeg"/><Relationship Id="rId4" Type="http://schemas.openxmlformats.org/officeDocument/2006/relationships/image" Target="../media/image3.png"/><Relationship Id="rId9" Type="http://schemas.openxmlformats.org/officeDocument/2006/relationships/image" Target="../media/image10.jpeg"/><Relationship Id="rId1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13" Type="http://schemas.openxmlformats.org/officeDocument/2006/relationships/image" Target="../media/image31.jpeg"/><Relationship Id="rId18" Type="http://schemas.microsoft.com/office/2007/relationships/hdphoto" Target="../media/hdphoto1.wdp"/><Relationship Id="rId26" Type="http://schemas.openxmlformats.org/officeDocument/2006/relationships/image" Target="../media/image24.jpeg"/><Relationship Id="rId3" Type="http://schemas.openxmlformats.org/officeDocument/2006/relationships/image" Target="../media/image25.png"/><Relationship Id="rId21" Type="http://schemas.openxmlformats.org/officeDocument/2006/relationships/image" Target="../media/image36.png"/><Relationship Id="rId7" Type="http://schemas.openxmlformats.org/officeDocument/2006/relationships/image" Target="../media/image18.gif"/><Relationship Id="rId12" Type="http://schemas.openxmlformats.org/officeDocument/2006/relationships/image" Target="../media/image30.png"/><Relationship Id="rId17" Type="http://schemas.openxmlformats.org/officeDocument/2006/relationships/image" Target="../media/image33.png"/><Relationship Id="rId25" Type="http://schemas.openxmlformats.org/officeDocument/2006/relationships/image" Target="../media/image39.jpe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32.png"/><Relationship Id="rId20" Type="http://schemas.openxmlformats.org/officeDocument/2006/relationships/image" Target="../media/image3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png"/><Relationship Id="rId11" Type="http://schemas.openxmlformats.org/officeDocument/2006/relationships/image" Target="../media/image2.png"/><Relationship Id="rId24" Type="http://schemas.openxmlformats.org/officeDocument/2006/relationships/image" Target="../media/image1.jpeg"/><Relationship Id="rId5" Type="http://schemas.openxmlformats.org/officeDocument/2006/relationships/image" Target="../media/image16.jpeg"/><Relationship Id="rId15" Type="http://schemas.openxmlformats.org/officeDocument/2006/relationships/image" Target="../media/image15.jpeg"/><Relationship Id="rId23" Type="http://schemas.openxmlformats.org/officeDocument/2006/relationships/image" Target="../media/image38.png"/><Relationship Id="rId28" Type="http://schemas.openxmlformats.org/officeDocument/2006/relationships/image" Target="../media/image40.png"/><Relationship Id="rId10" Type="http://schemas.openxmlformats.org/officeDocument/2006/relationships/image" Target="../media/image29.png"/><Relationship Id="rId19" Type="http://schemas.openxmlformats.org/officeDocument/2006/relationships/image" Target="../media/image34.png"/><Relationship Id="rId4" Type="http://schemas.openxmlformats.org/officeDocument/2006/relationships/image" Target="../media/image26.png"/><Relationship Id="rId9" Type="http://schemas.openxmlformats.org/officeDocument/2006/relationships/image" Target="../media/image28.png"/><Relationship Id="rId14" Type="http://schemas.openxmlformats.org/officeDocument/2006/relationships/image" Target="../media/image20.jpeg"/><Relationship Id="rId22" Type="http://schemas.openxmlformats.org/officeDocument/2006/relationships/image" Target="../media/image37.jpeg"/><Relationship Id="rId27" Type="http://schemas.openxmlformats.org/officeDocument/2006/relationships/image" Target="../media/image5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13" Type="http://schemas.openxmlformats.org/officeDocument/2006/relationships/image" Target="../media/image31.jpeg"/><Relationship Id="rId18" Type="http://schemas.microsoft.com/office/2007/relationships/hdphoto" Target="../media/hdphoto1.wdp"/><Relationship Id="rId26" Type="http://schemas.openxmlformats.org/officeDocument/2006/relationships/image" Target="../media/image24.jpeg"/><Relationship Id="rId3" Type="http://schemas.openxmlformats.org/officeDocument/2006/relationships/image" Target="../media/image25.png"/><Relationship Id="rId21" Type="http://schemas.openxmlformats.org/officeDocument/2006/relationships/image" Target="../media/image36.png"/><Relationship Id="rId7" Type="http://schemas.openxmlformats.org/officeDocument/2006/relationships/image" Target="../media/image18.gif"/><Relationship Id="rId12" Type="http://schemas.openxmlformats.org/officeDocument/2006/relationships/image" Target="../media/image30.png"/><Relationship Id="rId17" Type="http://schemas.openxmlformats.org/officeDocument/2006/relationships/image" Target="../media/image33.png"/><Relationship Id="rId25" Type="http://schemas.openxmlformats.org/officeDocument/2006/relationships/image" Target="../media/image39.jpe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32.png"/><Relationship Id="rId20" Type="http://schemas.openxmlformats.org/officeDocument/2006/relationships/image" Target="../media/image3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png"/><Relationship Id="rId11" Type="http://schemas.openxmlformats.org/officeDocument/2006/relationships/image" Target="../media/image2.png"/><Relationship Id="rId24" Type="http://schemas.openxmlformats.org/officeDocument/2006/relationships/image" Target="../media/image1.jpeg"/><Relationship Id="rId5" Type="http://schemas.openxmlformats.org/officeDocument/2006/relationships/image" Target="../media/image16.jpeg"/><Relationship Id="rId15" Type="http://schemas.openxmlformats.org/officeDocument/2006/relationships/image" Target="../media/image15.jpeg"/><Relationship Id="rId23" Type="http://schemas.openxmlformats.org/officeDocument/2006/relationships/image" Target="../media/image38.png"/><Relationship Id="rId28" Type="http://schemas.openxmlformats.org/officeDocument/2006/relationships/image" Target="../media/image40.png"/><Relationship Id="rId10" Type="http://schemas.openxmlformats.org/officeDocument/2006/relationships/image" Target="../media/image29.png"/><Relationship Id="rId19" Type="http://schemas.openxmlformats.org/officeDocument/2006/relationships/image" Target="../media/image34.png"/><Relationship Id="rId4" Type="http://schemas.openxmlformats.org/officeDocument/2006/relationships/image" Target="../media/image26.png"/><Relationship Id="rId9" Type="http://schemas.openxmlformats.org/officeDocument/2006/relationships/image" Target="../media/image28.png"/><Relationship Id="rId14" Type="http://schemas.openxmlformats.org/officeDocument/2006/relationships/image" Target="../media/image20.jpeg"/><Relationship Id="rId22" Type="http://schemas.openxmlformats.org/officeDocument/2006/relationships/image" Target="../media/image37.jpeg"/><Relationship Id="rId27" Type="http://schemas.openxmlformats.org/officeDocument/2006/relationships/image" Target="../media/image5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3.png"/><Relationship Id="rId18" Type="http://schemas.openxmlformats.org/officeDocument/2006/relationships/image" Target="../media/image37.jpeg"/><Relationship Id="rId26" Type="http://schemas.openxmlformats.org/officeDocument/2006/relationships/image" Target="../media/image29.png"/><Relationship Id="rId21" Type="http://schemas.openxmlformats.org/officeDocument/2006/relationships/image" Target="../media/image43.png"/><Relationship Id="rId34" Type="http://schemas.openxmlformats.org/officeDocument/2006/relationships/image" Target="../media/image14.png"/><Relationship Id="rId7" Type="http://schemas.openxmlformats.org/officeDocument/2006/relationships/image" Target="../media/image25.png"/><Relationship Id="rId12" Type="http://schemas.openxmlformats.org/officeDocument/2006/relationships/image" Target="../media/image32.png"/><Relationship Id="rId17" Type="http://schemas.openxmlformats.org/officeDocument/2006/relationships/image" Target="../media/image36.png"/><Relationship Id="rId25" Type="http://schemas.openxmlformats.org/officeDocument/2006/relationships/image" Target="../media/image44.jpeg"/><Relationship Id="rId33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35.png"/><Relationship Id="rId20" Type="http://schemas.openxmlformats.org/officeDocument/2006/relationships/image" Target="../media/image39.jpeg"/><Relationship Id="rId29" Type="http://schemas.openxmlformats.org/officeDocument/2006/relationships/image" Target="../media/image2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3.jpeg"/><Relationship Id="rId11" Type="http://schemas.openxmlformats.org/officeDocument/2006/relationships/image" Target="../media/image20.jpeg"/><Relationship Id="rId24" Type="http://schemas.openxmlformats.org/officeDocument/2006/relationships/image" Target="../media/image15.jpeg"/><Relationship Id="rId32" Type="http://schemas.openxmlformats.org/officeDocument/2006/relationships/image" Target="../media/image11.png"/><Relationship Id="rId37" Type="http://schemas.openxmlformats.org/officeDocument/2006/relationships/image" Target="../media/image47.png"/><Relationship Id="rId5" Type="http://schemas.openxmlformats.org/officeDocument/2006/relationships/image" Target="../media/image31.jpeg"/><Relationship Id="rId15" Type="http://schemas.openxmlformats.org/officeDocument/2006/relationships/image" Target="../media/image34.png"/><Relationship Id="rId23" Type="http://schemas.openxmlformats.org/officeDocument/2006/relationships/image" Target="../media/image1.jpeg"/><Relationship Id="rId28" Type="http://schemas.openxmlformats.org/officeDocument/2006/relationships/image" Target="../media/image45.png"/><Relationship Id="rId36" Type="http://schemas.openxmlformats.org/officeDocument/2006/relationships/image" Target="../media/image46.jpeg"/><Relationship Id="rId10" Type="http://schemas.openxmlformats.org/officeDocument/2006/relationships/image" Target="../media/image30.png"/><Relationship Id="rId19" Type="http://schemas.openxmlformats.org/officeDocument/2006/relationships/image" Target="../media/image38.png"/><Relationship Id="rId31" Type="http://schemas.openxmlformats.org/officeDocument/2006/relationships/image" Target="../media/image10.jpeg"/><Relationship Id="rId4" Type="http://schemas.openxmlformats.org/officeDocument/2006/relationships/image" Target="../media/image40.png"/><Relationship Id="rId9" Type="http://schemas.openxmlformats.org/officeDocument/2006/relationships/image" Target="../media/image27.jpeg"/><Relationship Id="rId14" Type="http://schemas.microsoft.com/office/2007/relationships/hdphoto" Target="../media/hdphoto1.wdp"/><Relationship Id="rId22" Type="http://schemas.openxmlformats.org/officeDocument/2006/relationships/image" Target="../media/image24.jpeg"/><Relationship Id="rId27" Type="http://schemas.openxmlformats.org/officeDocument/2006/relationships/image" Target="../media/image28.png"/><Relationship Id="rId30" Type="http://schemas.openxmlformats.org/officeDocument/2006/relationships/image" Target="../media/image9.png"/><Relationship Id="rId35" Type="http://schemas.openxmlformats.org/officeDocument/2006/relationships/image" Target="../media/image22.jpeg"/><Relationship Id="rId8" Type="http://schemas.openxmlformats.org/officeDocument/2006/relationships/image" Target="../media/image26.png"/><Relationship Id="rId3" Type="http://schemas.openxmlformats.org/officeDocument/2006/relationships/image" Target="../media/image42.jpeg"/></Relationships>
</file>

<file path=ppt/slides/_rels/slide1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4.png"/><Relationship Id="rId18" Type="http://schemas.openxmlformats.org/officeDocument/2006/relationships/image" Target="../media/image39.jpeg"/><Relationship Id="rId26" Type="http://schemas.openxmlformats.org/officeDocument/2006/relationships/image" Target="../media/image9.png"/><Relationship Id="rId3" Type="http://schemas.openxmlformats.org/officeDocument/2006/relationships/image" Target="../media/image42.jpeg"/><Relationship Id="rId21" Type="http://schemas.openxmlformats.org/officeDocument/2006/relationships/image" Target="../media/image1.jpeg"/><Relationship Id="rId34" Type="http://schemas.openxmlformats.org/officeDocument/2006/relationships/image" Target="../media/image28.png"/><Relationship Id="rId7" Type="http://schemas.openxmlformats.org/officeDocument/2006/relationships/image" Target="../media/image26.png"/><Relationship Id="rId12" Type="http://schemas.microsoft.com/office/2007/relationships/hdphoto" Target="../media/hdphoto1.wdp"/><Relationship Id="rId17" Type="http://schemas.openxmlformats.org/officeDocument/2006/relationships/image" Target="../media/image38.png"/><Relationship Id="rId25" Type="http://schemas.openxmlformats.org/officeDocument/2006/relationships/image" Target="../media/image21.jpeg"/><Relationship Id="rId33" Type="http://schemas.openxmlformats.org/officeDocument/2006/relationships/image" Target="../media/image47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37.jpeg"/><Relationship Id="rId20" Type="http://schemas.openxmlformats.org/officeDocument/2006/relationships/image" Target="../media/image24.jpeg"/><Relationship Id="rId29" Type="http://schemas.openxmlformats.org/officeDocument/2006/relationships/image" Target="../media/image1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3.jpeg"/><Relationship Id="rId11" Type="http://schemas.openxmlformats.org/officeDocument/2006/relationships/image" Target="../media/image33.png"/><Relationship Id="rId24" Type="http://schemas.openxmlformats.org/officeDocument/2006/relationships/image" Target="../media/image45.png"/><Relationship Id="rId32" Type="http://schemas.openxmlformats.org/officeDocument/2006/relationships/image" Target="../media/image46.jpeg"/><Relationship Id="rId5" Type="http://schemas.openxmlformats.org/officeDocument/2006/relationships/image" Target="../media/image31.jpeg"/><Relationship Id="rId15" Type="http://schemas.openxmlformats.org/officeDocument/2006/relationships/image" Target="../media/image36.png"/><Relationship Id="rId23" Type="http://schemas.openxmlformats.org/officeDocument/2006/relationships/image" Target="../media/image44.jpeg"/><Relationship Id="rId28" Type="http://schemas.openxmlformats.org/officeDocument/2006/relationships/image" Target="../media/image11.png"/><Relationship Id="rId10" Type="http://schemas.openxmlformats.org/officeDocument/2006/relationships/image" Target="../media/image32.png"/><Relationship Id="rId19" Type="http://schemas.openxmlformats.org/officeDocument/2006/relationships/image" Target="../media/image43.png"/><Relationship Id="rId31" Type="http://schemas.openxmlformats.org/officeDocument/2006/relationships/image" Target="../media/image22.jpeg"/><Relationship Id="rId4" Type="http://schemas.openxmlformats.org/officeDocument/2006/relationships/image" Target="../media/image40.png"/><Relationship Id="rId9" Type="http://schemas.openxmlformats.org/officeDocument/2006/relationships/image" Target="../media/image20.jpeg"/><Relationship Id="rId14" Type="http://schemas.openxmlformats.org/officeDocument/2006/relationships/image" Target="../media/image35.png"/><Relationship Id="rId22" Type="http://schemas.openxmlformats.org/officeDocument/2006/relationships/image" Target="../media/image15.jpeg"/><Relationship Id="rId27" Type="http://schemas.openxmlformats.org/officeDocument/2006/relationships/image" Target="../media/image10.jpeg"/><Relationship Id="rId30" Type="http://schemas.openxmlformats.org/officeDocument/2006/relationships/image" Target="../media/image14.png"/><Relationship Id="rId35" Type="http://schemas.openxmlformats.org/officeDocument/2006/relationships/image" Target="../media/image48.png"/><Relationship Id="rId8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914064-8F18-41B8-D147-9E044267020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Hull Yeah!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530ADFA-69F5-9F6F-80BE-44EE34DB92E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Power Management</a:t>
            </a:r>
          </a:p>
          <a:p>
            <a:endParaRPr lang="en-US" dirty="0"/>
          </a:p>
          <a:p>
            <a:r>
              <a:rPr lang="en-US" dirty="0"/>
              <a:t>Working design to add Solar, more battery capacity, and increased charging.</a:t>
            </a:r>
          </a:p>
        </p:txBody>
      </p:sp>
    </p:spTree>
    <p:extLst>
      <p:ext uri="{BB962C8B-B14F-4D97-AF65-F5344CB8AC3E}">
        <p14:creationId xmlns:p14="http://schemas.microsoft.com/office/powerpoint/2010/main" val="30933291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70AD1C-FC0B-584D-3EF9-1DDF68383C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2023 - Excess 14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CD882D-8D83-9A09-B8DB-01000A2425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29175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Excess is a performance cruising brand from the Beneteau Group, differentiating from their Lagoon line of catamarans.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Excess electrical systems are consistent/familiar to other Lagoon/Beneteau configurations.</a:t>
            </a:r>
          </a:p>
          <a:p>
            <a:endParaRPr lang="en-US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E38D762-A057-B442-4EFA-7D91846F3B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2439548"/>
              </p:ext>
            </p:extLst>
          </p:nvPr>
        </p:nvGraphicFramePr>
        <p:xfrm>
          <a:off x="1181893" y="2583688"/>
          <a:ext cx="9828213" cy="2999110"/>
        </p:xfrm>
        <a:graphic>
          <a:graphicData uri="http://schemas.openxmlformats.org/drawingml/2006/table">
            <a:tbl>
              <a:tblPr firstRow="1" firstCol="1" bandRow="1"/>
              <a:tblGrid>
                <a:gridCol w="4050125">
                  <a:extLst>
                    <a:ext uri="{9D8B030D-6E8A-4147-A177-3AD203B41FA5}">
                      <a16:colId xmlns:a16="http://schemas.microsoft.com/office/drawing/2014/main" val="18154835"/>
                    </a:ext>
                  </a:extLst>
                </a:gridCol>
                <a:gridCol w="5778088">
                  <a:extLst>
                    <a:ext uri="{9D8B030D-6E8A-4147-A177-3AD203B41FA5}">
                      <a16:colId xmlns:a16="http://schemas.microsoft.com/office/drawing/2014/main" val="401998150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LOA (Hull)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 dirty="0"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13.34m / 44'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03951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LOA w/Davits &amp; Bow Sprit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16m / 52.5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038758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Beam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7.87m / 25.82'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50192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 dirty="0"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Draft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1.48m / 4' 11"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8596589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 dirty="0"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Air Draft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21.54 / 70' 8"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8592956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Lite Displacement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12,800 kg (14.1 US Tones) / 28,219.00 lbs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724992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Water Tank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 dirty="0"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300L x 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8760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Black Water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80L x 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218476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Engine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Yanmar 57HP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5241833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Fuel Tanks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 dirty="0"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200L x 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062378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998615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BE2A6D-7F61-7795-A91D-A209FBC3B5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Hull Yeah! - Specifics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430550-BEFD-46ED-D06B-D7E415EFD4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Hull #10 – 3 cabin/owners layout</a:t>
            </a:r>
          </a:p>
          <a:p>
            <a:r>
              <a:rPr lang="en-US" dirty="0"/>
              <a:t>Purchased March 2025, used from an Excess Dealer in </a:t>
            </a:r>
            <a:r>
              <a:rPr lang="en-US" dirty="0" err="1"/>
              <a:t>Cyrpus</a:t>
            </a:r>
            <a:r>
              <a:rPr lang="en-US" dirty="0"/>
              <a:t> </a:t>
            </a:r>
            <a:r>
              <a:rPr lang="en-US" baseline="30000" dirty="0"/>
              <a:t>(Easy Sails)</a:t>
            </a:r>
            <a:endParaRPr lang="en-US" dirty="0"/>
          </a:p>
          <a:p>
            <a:pPr lvl="1"/>
            <a:r>
              <a:rPr lang="en-US" dirty="0"/>
              <a:t>Europe 230v model, w/split AC inputs</a:t>
            </a:r>
          </a:p>
          <a:p>
            <a:pPr lvl="1"/>
            <a:r>
              <a:rPr lang="en-US" dirty="0"/>
              <a:t>Garmin Systems</a:t>
            </a:r>
          </a:p>
          <a:p>
            <a:pPr lvl="1"/>
            <a:r>
              <a:rPr lang="en-US" dirty="0"/>
              <a:t>Factory options included</a:t>
            </a:r>
          </a:p>
          <a:p>
            <a:pPr lvl="2"/>
            <a:r>
              <a:rPr lang="en-US" dirty="0"/>
              <a:t>400Ah of Victron Lithium replacing standard AGM</a:t>
            </a:r>
          </a:p>
          <a:p>
            <a:pPr lvl="2"/>
            <a:r>
              <a:rPr lang="en-US" dirty="0"/>
              <a:t>A few additional Victron components to feed into the Scheiber system</a:t>
            </a:r>
          </a:p>
          <a:p>
            <a:pPr lvl="2"/>
            <a:r>
              <a:rPr lang="en-US" dirty="0" err="1"/>
              <a:t>GenSet</a:t>
            </a:r>
            <a:r>
              <a:rPr lang="en-US" dirty="0"/>
              <a:t> and Washing machine – pre-install</a:t>
            </a:r>
          </a:p>
          <a:p>
            <a:r>
              <a:rPr lang="en-US" dirty="0"/>
              <a:t>Added since our purchase</a:t>
            </a:r>
          </a:p>
          <a:p>
            <a:pPr lvl="1"/>
            <a:r>
              <a:rPr lang="en-US" dirty="0"/>
              <a:t>Onan 7kw 230v </a:t>
            </a:r>
            <a:r>
              <a:rPr lang="en-US" dirty="0" err="1"/>
              <a:t>GenSet</a:t>
            </a:r>
            <a:endParaRPr lang="en-US" dirty="0"/>
          </a:p>
          <a:p>
            <a:pPr lvl="1"/>
            <a:r>
              <a:rPr lang="en-US" dirty="0"/>
              <a:t>Full Size Washing Machine</a:t>
            </a:r>
          </a:p>
          <a:p>
            <a:pPr lvl="1"/>
            <a:r>
              <a:rPr lang="en-US" dirty="0"/>
              <a:t>Starlink</a:t>
            </a:r>
          </a:p>
          <a:p>
            <a:pPr lvl="1"/>
            <a:r>
              <a:rPr lang="en-US" dirty="0"/>
              <a:t>Electric Ninja Oven</a:t>
            </a:r>
          </a:p>
          <a:p>
            <a:pPr lvl="1"/>
            <a:r>
              <a:rPr lang="en-US" dirty="0" err="1">
                <a:hlinkClick r:id="rId2"/>
              </a:rPr>
              <a:t>Lumitec</a:t>
            </a:r>
            <a:r>
              <a:rPr lang="en-US" dirty="0">
                <a:hlinkClick r:id="rId2"/>
              </a:rPr>
              <a:t> </a:t>
            </a:r>
            <a:r>
              <a:rPr lang="en-US" dirty="0" err="1">
                <a:hlinkClick r:id="rId2"/>
              </a:rPr>
              <a:t>SeaBlaze</a:t>
            </a:r>
            <a:r>
              <a:rPr lang="en-US" dirty="0">
                <a:hlinkClick r:id="rId2"/>
              </a:rPr>
              <a:t> X2 </a:t>
            </a:r>
            <a:r>
              <a:rPr lang="en-US" dirty="0"/>
              <a:t>underwater lights, with a POCO controller</a:t>
            </a:r>
          </a:p>
          <a:p>
            <a:r>
              <a:rPr lang="en-US" dirty="0"/>
              <a:t>Additional Details/Photos of existing systems:</a:t>
            </a:r>
            <a:br>
              <a:rPr lang="en-US" dirty="0"/>
            </a:br>
            <a:r>
              <a:rPr lang="en-US" sz="2600" dirty="0">
                <a:hlinkClick r:id="rId3"/>
              </a:rPr>
              <a:t>https://sv-hullyeah.blog/hull-yeah-systems/excess-14-factory-energy-systems/</a:t>
            </a:r>
            <a:endParaRPr lang="en-US" sz="2600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44774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4465E1-75D5-B2B7-0160-15E12614B3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Hull Yeah Sail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6B4288-DE83-5C41-4E28-FADA779D51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54575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Mostly my wife and I, with occasional guests</a:t>
            </a:r>
          </a:p>
          <a:p>
            <a:r>
              <a:rPr lang="en-US" dirty="0"/>
              <a:t>Sailing the Mediterranean for the next 2-3 years (March – November)</a:t>
            </a:r>
          </a:p>
          <a:p>
            <a:pPr lvl="1"/>
            <a:r>
              <a:rPr lang="en-US" dirty="0"/>
              <a:t>Docked in Cyprus for the winter – haul out for maintenance, but not stored on the hard</a:t>
            </a:r>
          </a:p>
          <a:p>
            <a:r>
              <a:rPr lang="en-US" dirty="0"/>
              <a:t>Prefer (98%) to be at anchor, requiring off-grid capabilities</a:t>
            </a:r>
          </a:p>
          <a:p>
            <a:pPr lvl="1"/>
            <a:r>
              <a:rPr lang="en-US" dirty="0"/>
              <a:t>Marinas only when anchorages not available, or required maintenance</a:t>
            </a:r>
          </a:p>
          <a:p>
            <a:pPr lvl="1"/>
            <a:r>
              <a:rPr lang="en-US" dirty="0"/>
              <a:t>Water maker (12v/230v </a:t>
            </a:r>
            <a:r>
              <a:rPr lang="en-US" dirty="0" err="1"/>
              <a:t>Dessalator</a:t>
            </a:r>
            <a:r>
              <a:rPr lang="en-US" dirty="0"/>
              <a:t>), genset, electric cooking</a:t>
            </a:r>
          </a:p>
          <a:p>
            <a:r>
              <a:rPr lang="en-US" dirty="0"/>
              <a:t>Prefer not to run the </a:t>
            </a:r>
            <a:r>
              <a:rPr lang="en-US" dirty="0" err="1"/>
              <a:t>GenSet</a:t>
            </a:r>
            <a:r>
              <a:rPr lang="en-US" dirty="0"/>
              <a:t>, at all, minimizing diesel, noise, pollution, …</a:t>
            </a:r>
          </a:p>
          <a:p>
            <a:r>
              <a:rPr lang="en-US" dirty="0"/>
              <a:t>Getting LPG is a challenge, so we mostly use our Ninja cooker</a:t>
            </a:r>
          </a:p>
          <a:p>
            <a:pPr lvl="1"/>
            <a:r>
              <a:rPr lang="en-US" dirty="0"/>
              <a:t>Would like to add a “Hob” cooktop as well, and possibly replace the oven</a:t>
            </a:r>
          </a:p>
          <a:p>
            <a:r>
              <a:rPr lang="en-US" dirty="0"/>
              <a:t>HVAC – as the Mediterranean is very hot!</a:t>
            </a:r>
          </a:p>
          <a:p>
            <a:pPr lvl="1"/>
            <a:r>
              <a:rPr lang="en-US" dirty="0"/>
              <a:t>Hull yeah has (3) 230v </a:t>
            </a:r>
            <a:r>
              <a:rPr lang="en-US" dirty="0" err="1"/>
              <a:t>Wabatso</a:t>
            </a:r>
            <a:r>
              <a:rPr lang="en-US" dirty="0"/>
              <a:t> systems</a:t>
            </a:r>
          </a:p>
          <a:p>
            <a:pPr lvl="2"/>
            <a:r>
              <a:rPr lang="en-US" dirty="0"/>
              <a:t>Port/Starboard - AS10-R-230v</a:t>
            </a:r>
          </a:p>
          <a:p>
            <a:pPr lvl="2"/>
            <a:r>
              <a:rPr lang="en-US" dirty="0"/>
              <a:t>Saloon - 4FS16-R-230v</a:t>
            </a:r>
          </a:p>
          <a:p>
            <a:pPr lvl="1"/>
            <a:r>
              <a:rPr lang="en-US" dirty="0"/>
              <a:t>Typically run Saloon and one hull, or both hulls</a:t>
            </a:r>
          </a:p>
          <a:p>
            <a:pPr lvl="2"/>
            <a:r>
              <a:rPr lang="en-US" dirty="0"/>
              <a:t>When we need full capacity, we can turn on the Genset, but would like to avoid under typical scenarios</a:t>
            </a:r>
          </a:p>
          <a:p>
            <a:pPr lvl="2"/>
            <a:endParaRPr lang="en-US" dirty="0"/>
          </a:p>
          <a:p>
            <a:pPr lvl="2"/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54541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1A6757-ED40-2815-A949-313C050BB5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Solar Addition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DC5082-E5F7-5D6A-45F0-C672EC29BC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Completing purchase of 2,500w of </a:t>
            </a:r>
            <a:r>
              <a:rPr lang="en-US" dirty="0" err="1"/>
              <a:t>Solbian</a:t>
            </a:r>
            <a:r>
              <a:rPr lang="en-US" dirty="0"/>
              <a:t> Flex panels for the coach roof</a:t>
            </a:r>
          </a:p>
          <a:p>
            <a:pPr lvl="1"/>
            <a:r>
              <a:rPr lang="en-US" dirty="0"/>
              <a:t>Chose </a:t>
            </a:r>
            <a:r>
              <a:rPr lang="en-US" dirty="0" err="1">
                <a:hlinkClick r:id="rId2"/>
              </a:rPr>
              <a:t>Solbian</a:t>
            </a:r>
            <a:r>
              <a:rPr lang="en-US" dirty="0"/>
              <a:t> as they can custom design and be under-mounted, keeping the roof flat</a:t>
            </a:r>
          </a:p>
          <a:p>
            <a:r>
              <a:rPr lang="en-US" dirty="0"/>
              <a:t>Decided against hard panels</a:t>
            </a:r>
          </a:p>
          <a:p>
            <a:pPr lvl="1"/>
            <a:r>
              <a:rPr lang="en-US" dirty="0"/>
              <a:t>Want to keep the rear of the boat (davits) open</a:t>
            </a:r>
          </a:p>
          <a:p>
            <a:pPr lvl="1"/>
            <a:r>
              <a:rPr lang="en-US" dirty="0"/>
              <a:t>Need to keep the roof accessible for maintaining the main sail</a:t>
            </a:r>
          </a:p>
        </p:txBody>
      </p:sp>
    </p:spTree>
    <p:extLst>
      <p:ext uri="{BB962C8B-B14F-4D97-AF65-F5344CB8AC3E}">
        <p14:creationId xmlns:p14="http://schemas.microsoft.com/office/powerpoint/2010/main" val="37352211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A10705-DA1E-991B-734A-BDA0800C84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Factory 230v Systems</a:t>
            </a:r>
          </a:p>
        </p:txBody>
      </p:sp>
      <p:pic>
        <p:nvPicPr>
          <p:cNvPr id="6" name="Picture 18" descr="Onan 9 kW Marine Generator">
            <a:extLst>
              <a:ext uri="{FF2B5EF4-FFF2-40B4-BE49-F238E27FC236}">
                <a16:creationId xmlns:a16="http://schemas.microsoft.com/office/drawing/2014/main" id="{F65E3C62-90EA-2483-D498-349B9C4799C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68" b="14099"/>
          <a:stretch>
            <a:fillRect/>
          </a:stretch>
        </p:blipFill>
        <p:spPr bwMode="auto">
          <a:xfrm>
            <a:off x="9837962" y="197017"/>
            <a:ext cx="1961901" cy="1375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58FED9C-ED27-C714-0E40-14DC7B2934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716446" y="3253850"/>
            <a:ext cx="589052" cy="3503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EE50DDC-8C97-9FE7-E880-DF7BDC4094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8105" y="756455"/>
            <a:ext cx="348272" cy="81263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8830E99-4F4F-A7C7-DC03-B95A1E0CC75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3529"/>
          <a:stretch>
            <a:fillRect/>
          </a:stretch>
        </p:blipFill>
        <p:spPr>
          <a:xfrm>
            <a:off x="297656" y="446893"/>
            <a:ext cx="461578" cy="52387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8DB60AD-CB32-AF24-9442-279CFBAE2AF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3529"/>
          <a:stretch>
            <a:fillRect/>
          </a:stretch>
        </p:blipFill>
        <p:spPr>
          <a:xfrm>
            <a:off x="297656" y="970768"/>
            <a:ext cx="461578" cy="52387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E511FE0-1C91-6976-5510-E622BA13E2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483" y="1280330"/>
            <a:ext cx="348272" cy="812634"/>
          </a:xfrm>
          <a:prstGeom prst="rect">
            <a:avLst/>
          </a:prstGeom>
        </p:spPr>
      </p:pic>
      <p:cxnSp>
        <p:nvCxnSpPr>
          <p:cNvPr id="22" name="Connector: Elbow 21">
            <a:extLst>
              <a:ext uri="{FF2B5EF4-FFF2-40B4-BE49-F238E27FC236}">
                <a16:creationId xmlns:a16="http://schemas.microsoft.com/office/drawing/2014/main" id="{6C802E3C-4B8E-1AC6-10F0-15FDB3BD38AA}"/>
              </a:ext>
            </a:extLst>
          </p:cNvPr>
          <p:cNvCxnSpPr>
            <a:cxnSpLocks/>
            <a:stCxn id="12" idx="3"/>
            <a:endCxn id="10" idx="0"/>
          </p:cNvCxnSpPr>
          <p:nvPr/>
        </p:nvCxnSpPr>
        <p:spPr>
          <a:xfrm>
            <a:off x="759234" y="708831"/>
            <a:ext cx="713007" cy="47624"/>
          </a:xfrm>
          <a:prstGeom prst="bentConnector2">
            <a:avLst/>
          </a:prstGeom>
          <a:ln w="508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or: Elbow 25">
            <a:extLst>
              <a:ext uri="{FF2B5EF4-FFF2-40B4-BE49-F238E27FC236}">
                <a16:creationId xmlns:a16="http://schemas.microsoft.com/office/drawing/2014/main" id="{BF63DEC1-24AA-08F9-7219-85EFD83E888D}"/>
              </a:ext>
            </a:extLst>
          </p:cNvPr>
          <p:cNvCxnSpPr>
            <a:cxnSpLocks/>
            <a:stCxn id="13" idx="3"/>
            <a:endCxn id="14" idx="0"/>
          </p:cNvCxnSpPr>
          <p:nvPr/>
        </p:nvCxnSpPr>
        <p:spPr>
          <a:xfrm>
            <a:off x="759234" y="1232706"/>
            <a:ext cx="231385" cy="47624"/>
          </a:xfrm>
          <a:prstGeom prst="bentConnector2">
            <a:avLst/>
          </a:prstGeom>
          <a:ln w="508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or: Elbow 29">
            <a:extLst>
              <a:ext uri="{FF2B5EF4-FFF2-40B4-BE49-F238E27FC236}">
                <a16:creationId xmlns:a16="http://schemas.microsoft.com/office/drawing/2014/main" id="{78927779-49E4-D404-AA54-757DA6493BAD}"/>
              </a:ext>
            </a:extLst>
          </p:cNvPr>
          <p:cNvCxnSpPr>
            <a:cxnSpLocks/>
            <a:stCxn id="14" idx="2"/>
            <a:endCxn id="41" idx="4"/>
          </p:cNvCxnSpPr>
          <p:nvPr/>
        </p:nvCxnSpPr>
        <p:spPr>
          <a:xfrm rot="16200000" flipH="1">
            <a:off x="1137677" y="1945905"/>
            <a:ext cx="328401" cy="622517"/>
          </a:xfrm>
          <a:prstGeom prst="bentConnector3">
            <a:avLst>
              <a:gd name="adj1" fmla="val 169610"/>
            </a:avLst>
          </a:prstGeom>
          <a:ln w="508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5" name="Group 44">
            <a:extLst>
              <a:ext uri="{FF2B5EF4-FFF2-40B4-BE49-F238E27FC236}">
                <a16:creationId xmlns:a16="http://schemas.microsoft.com/office/drawing/2014/main" id="{B9A1DD3F-4516-15D3-4DA8-A93A17EBA0D5}"/>
              </a:ext>
            </a:extLst>
          </p:cNvPr>
          <p:cNvGrpSpPr/>
          <p:nvPr/>
        </p:nvGrpSpPr>
        <p:grpSpPr>
          <a:xfrm>
            <a:off x="1410421" y="1814053"/>
            <a:ext cx="758052" cy="707644"/>
            <a:chOff x="1775599" y="1814053"/>
            <a:chExt cx="758052" cy="707644"/>
          </a:xfrm>
        </p:grpSpPr>
        <p:pic>
          <p:nvPicPr>
            <p:cNvPr id="15" name="Picture 20">
              <a:extLst>
                <a:ext uri="{FF2B5EF4-FFF2-40B4-BE49-F238E27FC236}">
                  <a16:creationId xmlns:a16="http://schemas.microsoft.com/office/drawing/2014/main" id="{B51F1506-4A20-0B77-06CF-EBB206AA30B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75599" y="1814053"/>
              <a:ext cx="758052" cy="707644"/>
            </a:xfrm>
            <a:prstGeom prst="rect">
              <a:avLst/>
            </a:prstGeom>
            <a:noFill/>
            <a:scene3d>
              <a:camera prst="orthographicFront">
                <a:rot lat="21285324" lon="27790" rev="2220042"/>
              </a:camera>
              <a:lightRig rig="threePt" dir="t"/>
            </a:scene3d>
            <a:sp3d>
              <a:bevelB w="0" h="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243FAD6B-FBC0-4698-E62C-9F068667A3FB}"/>
                </a:ext>
              </a:extLst>
            </p:cNvPr>
            <p:cNvSpPr/>
            <p:nvPr/>
          </p:nvSpPr>
          <p:spPr>
            <a:xfrm>
              <a:off x="1952914" y="2370565"/>
              <a:ext cx="50800" cy="508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E0C93F39-1477-6A8E-7CD5-996A05C92991}"/>
                </a:ext>
              </a:extLst>
            </p:cNvPr>
            <p:cNvSpPr/>
            <p:nvPr/>
          </p:nvSpPr>
          <p:spPr>
            <a:xfrm>
              <a:off x="2079048" y="2370564"/>
              <a:ext cx="50800" cy="508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79554DDC-DDBC-C726-A355-22B9EC236185}"/>
                </a:ext>
              </a:extLst>
            </p:cNvPr>
            <p:cNvSpPr/>
            <p:nvPr/>
          </p:nvSpPr>
          <p:spPr>
            <a:xfrm>
              <a:off x="2205182" y="2370563"/>
              <a:ext cx="50800" cy="508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8EF98BA8-AA31-341F-DDDD-51B354CCC618}"/>
              </a:ext>
            </a:extLst>
          </p:cNvPr>
          <p:cNvGrpSpPr/>
          <p:nvPr/>
        </p:nvGrpSpPr>
        <p:grpSpPr>
          <a:xfrm>
            <a:off x="1952914" y="884988"/>
            <a:ext cx="758052" cy="707644"/>
            <a:chOff x="1775599" y="1814053"/>
            <a:chExt cx="758052" cy="707644"/>
          </a:xfrm>
        </p:grpSpPr>
        <p:pic>
          <p:nvPicPr>
            <p:cNvPr id="48" name="Picture 20">
              <a:extLst>
                <a:ext uri="{FF2B5EF4-FFF2-40B4-BE49-F238E27FC236}">
                  <a16:creationId xmlns:a16="http://schemas.microsoft.com/office/drawing/2014/main" id="{3E9144BE-621D-BA40-094F-A32D97EAF4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75599" y="1814053"/>
              <a:ext cx="758052" cy="707644"/>
            </a:xfrm>
            <a:prstGeom prst="rect">
              <a:avLst/>
            </a:prstGeom>
            <a:noFill/>
            <a:scene3d>
              <a:camera prst="orthographicFront">
                <a:rot lat="21285324" lon="27790" rev="2220042"/>
              </a:camera>
              <a:lightRig rig="threePt" dir="t"/>
            </a:scene3d>
            <a:sp3d>
              <a:bevelB w="0" h="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31E49CF4-DAEB-5493-2575-1A2DCB1C4B8C}"/>
                </a:ext>
              </a:extLst>
            </p:cNvPr>
            <p:cNvSpPr/>
            <p:nvPr/>
          </p:nvSpPr>
          <p:spPr>
            <a:xfrm>
              <a:off x="1952914" y="2370565"/>
              <a:ext cx="50800" cy="508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C1D52F42-C2AF-84EE-558F-0E9C629FE186}"/>
                </a:ext>
              </a:extLst>
            </p:cNvPr>
            <p:cNvSpPr/>
            <p:nvPr/>
          </p:nvSpPr>
          <p:spPr>
            <a:xfrm>
              <a:off x="2079048" y="2370564"/>
              <a:ext cx="50800" cy="508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B57AF98C-F709-AB60-0866-A31E100BC620}"/>
                </a:ext>
              </a:extLst>
            </p:cNvPr>
            <p:cNvSpPr/>
            <p:nvPr/>
          </p:nvSpPr>
          <p:spPr>
            <a:xfrm>
              <a:off x="2205182" y="2370563"/>
              <a:ext cx="50800" cy="508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52" name="Connector: Elbow 51">
            <a:extLst>
              <a:ext uri="{FF2B5EF4-FFF2-40B4-BE49-F238E27FC236}">
                <a16:creationId xmlns:a16="http://schemas.microsoft.com/office/drawing/2014/main" id="{0BA5D666-411D-DA50-4FBB-0B0514F1DFCE}"/>
              </a:ext>
            </a:extLst>
          </p:cNvPr>
          <p:cNvCxnSpPr>
            <a:cxnSpLocks/>
            <a:stCxn id="10" idx="2"/>
            <a:endCxn id="49" idx="4"/>
          </p:cNvCxnSpPr>
          <p:nvPr/>
        </p:nvCxnSpPr>
        <p:spPr>
          <a:xfrm rot="5400000" flipH="1" flipV="1">
            <a:off x="1775540" y="1189001"/>
            <a:ext cx="76789" cy="683388"/>
          </a:xfrm>
          <a:prstGeom prst="bentConnector3">
            <a:avLst>
              <a:gd name="adj1" fmla="val -179859"/>
            </a:avLst>
          </a:prstGeom>
          <a:ln w="508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0" name="Group 59">
            <a:extLst>
              <a:ext uri="{FF2B5EF4-FFF2-40B4-BE49-F238E27FC236}">
                <a16:creationId xmlns:a16="http://schemas.microsoft.com/office/drawing/2014/main" id="{57A0CB5B-BD61-30C7-43A1-248376ABD3D7}"/>
              </a:ext>
            </a:extLst>
          </p:cNvPr>
          <p:cNvGrpSpPr/>
          <p:nvPr/>
        </p:nvGrpSpPr>
        <p:grpSpPr>
          <a:xfrm>
            <a:off x="9101519" y="825383"/>
            <a:ext cx="509641" cy="743706"/>
            <a:chOff x="9101519" y="825383"/>
            <a:chExt cx="509641" cy="743706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11FEA988-7A11-1FDF-A5BD-AADFF45DF88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9101519" y="877077"/>
              <a:ext cx="509641" cy="640318"/>
            </a:xfrm>
            <a:prstGeom prst="rect">
              <a:avLst/>
            </a:prstGeom>
          </p:spPr>
        </p:pic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60F6997B-BA35-C4C7-01EB-81988F2719E3}"/>
                </a:ext>
              </a:extLst>
            </p:cNvPr>
            <p:cNvSpPr/>
            <p:nvPr/>
          </p:nvSpPr>
          <p:spPr>
            <a:xfrm>
              <a:off x="9231825" y="1518289"/>
              <a:ext cx="50800" cy="508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CB44E83B-6827-C50A-69D7-70EC4CE8BD29}"/>
                </a:ext>
              </a:extLst>
            </p:cNvPr>
            <p:cNvSpPr/>
            <p:nvPr/>
          </p:nvSpPr>
          <p:spPr>
            <a:xfrm>
              <a:off x="9430724" y="1518289"/>
              <a:ext cx="50800" cy="508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3FB178DD-3013-A2DA-7C79-48312E30B758}"/>
                </a:ext>
              </a:extLst>
            </p:cNvPr>
            <p:cNvSpPr/>
            <p:nvPr/>
          </p:nvSpPr>
          <p:spPr>
            <a:xfrm>
              <a:off x="9223573" y="825383"/>
              <a:ext cx="50800" cy="508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FF6F42A1-C389-C15C-152D-8F326330922D}"/>
                </a:ext>
              </a:extLst>
            </p:cNvPr>
            <p:cNvSpPr/>
            <p:nvPr/>
          </p:nvSpPr>
          <p:spPr>
            <a:xfrm>
              <a:off x="9422472" y="825383"/>
              <a:ext cx="50800" cy="508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cxnSp>
        <p:nvCxnSpPr>
          <p:cNvPr id="61" name="Connector: Elbow 60">
            <a:extLst>
              <a:ext uri="{FF2B5EF4-FFF2-40B4-BE49-F238E27FC236}">
                <a16:creationId xmlns:a16="http://schemas.microsoft.com/office/drawing/2014/main" id="{22DEDC6C-FB26-8E19-8F11-A41C3836405E}"/>
              </a:ext>
            </a:extLst>
          </p:cNvPr>
          <p:cNvCxnSpPr>
            <a:cxnSpLocks/>
            <a:stCxn id="51" idx="4"/>
            <a:endCxn id="56" idx="4"/>
          </p:cNvCxnSpPr>
          <p:nvPr/>
        </p:nvCxnSpPr>
        <p:spPr>
          <a:xfrm rot="16200000" flipH="1">
            <a:off x="5794166" y="-1893971"/>
            <a:ext cx="76791" cy="6849328"/>
          </a:xfrm>
          <a:prstGeom prst="bentConnector3">
            <a:avLst>
              <a:gd name="adj1" fmla="val 397691"/>
            </a:avLst>
          </a:prstGeom>
          <a:ln w="508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Connector: Elbow 63">
            <a:extLst>
              <a:ext uri="{FF2B5EF4-FFF2-40B4-BE49-F238E27FC236}">
                <a16:creationId xmlns:a16="http://schemas.microsoft.com/office/drawing/2014/main" id="{FED511AE-F581-7934-EA79-AF8BB04C9D14}"/>
              </a:ext>
            </a:extLst>
          </p:cNvPr>
          <p:cNvCxnSpPr>
            <a:cxnSpLocks/>
            <a:stCxn id="44" idx="4"/>
            <a:endCxn id="57" idx="4"/>
          </p:cNvCxnSpPr>
          <p:nvPr/>
        </p:nvCxnSpPr>
        <p:spPr>
          <a:xfrm rot="5400000" flipH="1" flipV="1">
            <a:off x="5234627" y="-1800134"/>
            <a:ext cx="852274" cy="7590720"/>
          </a:xfrm>
          <a:prstGeom prst="bentConnector3">
            <a:avLst>
              <a:gd name="adj1" fmla="val -26822"/>
            </a:avLst>
          </a:prstGeom>
          <a:ln w="508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1" name="Oval 70">
            <a:extLst>
              <a:ext uri="{FF2B5EF4-FFF2-40B4-BE49-F238E27FC236}">
                <a16:creationId xmlns:a16="http://schemas.microsoft.com/office/drawing/2014/main" id="{9C16A59C-B459-1F48-04F8-3AACED0C1298}"/>
              </a:ext>
            </a:extLst>
          </p:cNvPr>
          <p:cNvSpPr/>
          <p:nvPr/>
        </p:nvSpPr>
        <p:spPr>
          <a:xfrm>
            <a:off x="9857010" y="606827"/>
            <a:ext cx="50800" cy="508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C76887E1-7DFB-A516-7FB6-73C145420D20}"/>
              </a:ext>
            </a:extLst>
          </p:cNvPr>
          <p:cNvSpPr/>
          <p:nvPr/>
        </p:nvSpPr>
        <p:spPr>
          <a:xfrm>
            <a:off x="9857010" y="731055"/>
            <a:ext cx="50800" cy="508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3" name="Connector: Elbow 72">
            <a:extLst>
              <a:ext uri="{FF2B5EF4-FFF2-40B4-BE49-F238E27FC236}">
                <a16:creationId xmlns:a16="http://schemas.microsoft.com/office/drawing/2014/main" id="{738E89AC-D928-B1D9-8F0F-7939734E30FF}"/>
              </a:ext>
            </a:extLst>
          </p:cNvPr>
          <p:cNvCxnSpPr>
            <a:cxnSpLocks/>
            <a:stCxn id="58" idx="0"/>
            <a:endCxn id="71" idx="2"/>
          </p:cNvCxnSpPr>
          <p:nvPr/>
        </p:nvCxnSpPr>
        <p:spPr>
          <a:xfrm rot="5400000" flipH="1" flipV="1">
            <a:off x="9456413" y="424787"/>
            <a:ext cx="193156" cy="608037"/>
          </a:xfrm>
          <a:prstGeom prst="bentConnector2">
            <a:avLst/>
          </a:prstGeom>
          <a:ln w="508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2" name="TextBox 81">
            <a:extLst>
              <a:ext uri="{FF2B5EF4-FFF2-40B4-BE49-F238E27FC236}">
                <a16:creationId xmlns:a16="http://schemas.microsoft.com/office/drawing/2014/main" id="{4667728E-4F1C-16A6-AA8A-A6CCFA431AFE}"/>
              </a:ext>
            </a:extLst>
          </p:cNvPr>
          <p:cNvSpPr txBox="1"/>
          <p:nvPr/>
        </p:nvSpPr>
        <p:spPr>
          <a:xfrm>
            <a:off x="3088261" y="724708"/>
            <a:ext cx="65113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/>
              <a:t>HVAC</a:t>
            </a:r>
            <a:br>
              <a:rPr lang="en-US" sz="1100" dirty="0"/>
            </a:br>
            <a:r>
              <a:rPr lang="en-US" sz="1100" dirty="0"/>
              <a:t>Selector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7AE5E6E0-5044-0F21-F893-3029EB9D68A6}"/>
              </a:ext>
            </a:extLst>
          </p:cNvPr>
          <p:cNvSpPr txBox="1"/>
          <p:nvPr/>
        </p:nvSpPr>
        <p:spPr>
          <a:xfrm>
            <a:off x="945597" y="2144713"/>
            <a:ext cx="65113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/>
              <a:t>House</a:t>
            </a:r>
            <a:br>
              <a:rPr lang="en-US" sz="1100" dirty="0"/>
            </a:br>
            <a:r>
              <a:rPr lang="en-US" sz="1100" dirty="0"/>
              <a:t>Selector</a:t>
            </a:r>
          </a:p>
        </p:txBody>
      </p:sp>
      <p:cxnSp>
        <p:nvCxnSpPr>
          <p:cNvPr id="84" name="Connector: Elbow 83">
            <a:extLst>
              <a:ext uri="{FF2B5EF4-FFF2-40B4-BE49-F238E27FC236}">
                <a16:creationId xmlns:a16="http://schemas.microsoft.com/office/drawing/2014/main" id="{BBB3A748-20CD-201D-E50F-DAC04E787147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9608813" y="577187"/>
            <a:ext cx="193156" cy="608037"/>
          </a:xfrm>
          <a:prstGeom prst="bentConnector2">
            <a:avLst/>
          </a:prstGeom>
          <a:ln w="508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5" name="TextBox 84">
            <a:extLst>
              <a:ext uri="{FF2B5EF4-FFF2-40B4-BE49-F238E27FC236}">
                <a16:creationId xmlns:a16="http://schemas.microsoft.com/office/drawing/2014/main" id="{C5C55902-B629-2C83-F9B4-A0AE6FAA0FAA}"/>
              </a:ext>
            </a:extLst>
          </p:cNvPr>
          <p:cNvSpPr txBox="1"/>
          <p:nvPr/>
        </p:nvSpPr>
        <p:spPr>
          <a:xfrm>
            <a:off x="360855" y="2915551"/>
            <a:ext cx="64472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/>
              <a:t>Inverter</a:t>
            </a:r>
          </a:p>
        </p:txBody>
      </p:sp>
      <p:pic>
        <p:nvPicPr>
          <p:cNvPr id="87" name="Picture 86">
            <a:extLst>
              <a:ext uri="{FF2B5EF4-FFF2-40B4-BE49-F238E27FC236}">
                <a16:creationId xmlns:a16="http://schemas.microsoft.com/office/drawing/2014/main" id="{131C89FB-0734-804A-BB8A-4D375EEE63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6680" y="3523670"/>
            <a:ext cx="348272" cy="812634"/>
          </a:xfrm>
          <a:prstGeom prst="rect">
            <a:avLst/>
          </a:prstGeom>
        </p:spPr>
      </p:pic>
      <p:grpSp>
        <p:nvGrpSpPr>
          <p:cNvPr id="99" name="Group 98">
            <a:extLst>
              <a:ext uri="{FF2B5EF4-FFF2-40B4-BE49-F238E27FC236}">
                <a16:creationId xmlns:a16="http://schemas.microsoft.com/office/drawing/2014/main" id="{5F2E5E2D-3990-C8D7-F1E0-AE20C72918EC}"/>
              </a:ext>
            </a:extLst>
          </p:cNvPr>
          <p:cNvGrpSpPr/>
          <p:nvPr/>
        </p:nvGrpSpPr>
        <p:grpSpPr>
          <a:xfrm>
            <a:off x="2010254" y="3265279"/>
            <a:ext cx="765595" cy="740523"/>
            <a:chOff x="2010254" y="3265279"/>
            <a:chExt cx="765595" cy="740523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47C8D7E0-2398-3637-D71A-755FE555E73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10254" y="3265279"/>
              <a:ext cx="765595" cy="717314"/>
            </a:xfrm>
            <a:prstGeom prst="rect">
              <a:avLst/>
            </a:prstGeom>
          </p:spPr>
        </p:pic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4107E459-6E5A-4063-F049-A4CE69B60534}"/>
                </a:ext>
              </a:extLst>
            </p:cNvPr>
            <p:cNvSpPr/>
            <p:nvPr/>
          </p:nvSpPr>
          <p:spPr>
            <a:xfrm>
              <a:off x="2156584" y="3955002"/>
              <a:ext cx="50800" cy="508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Oval 88">
              <a:extLst>
                <a:ext uri="{FF2B5EF4-FFF2-40B4-BE49-F238E27FC236}">
                  <a16:creationId xmlns:a16="http://schemas.microsoft.com/office/drawing/2014/main" id="{15D8A386-5611-9B8D-CC93-2AE8A30AC114}"/>
                </a:ext>
              </a:extLst>
            </p:cNvPr>
            <p:cNvSpPr/>
            <p:nvPr/>
          </p:nvSpPr>
          <p:spPr>
            <a:xfrm>
              <a:off x="2264997" y="3955002"/>
              <a:ext cx="50800" cy="508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Oval 89">
              <a:extLst>
                <a:ext uri="{FF2B5EF4-FFF2-40B4-BE49-F238E27FC236}">
                  <a16:creationId xmlns:a16="http://schemas.microsoft.com/office/drawing/2014/main" id="{6DF79A4D-E0FD-2318-3431-2EDF6C645D50}"/>
                </a:ext>
              </a:extLst>
            </p:cNvPr>
            <p:cNvSpPr/>
            <p:nvPr/>
          </p:nvSpPr>
          <p:spPr>
            <a:xfrm>
              <a:off x="2373410" y="3955002"/>
              <a:ext cx="50800" cy="508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Oval 90">
              <a:extLst>
                <a:ext uri="{FF2B5EF4-FFF2-40B4-BE49-F238E27FC236}">
                  <a16:creationId xmlns:a16="http://schemas.microsoft.com/office/drawing/2014/main" id="{EA1B9528-6334-94F6-DF02-8B35096AFBA8}"/>
                </a:ext>
              </a:extLst>
            </p:cNvPr>
            <p:cNvSpPr/>
            <p:nvPr/>
          </p:nvSpPr>
          <p:spPr>
            <a:xfrm>
              <a:off x="2481823" y="3955002"/>
              <a:ext cx="50800" cy="508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Oval 91">
              <a:extLst>
                <a:ext uri="{FF2B5EF4-FFF2-40B4-BE49-F238E27FC236}">
                  <a16:creationId xmlns:a16="http://schemas.microsoft.com/office/drawing/2014/main" id="{63E4F1CC-396F-32D5-4069-806920838061}"/>
                </a:ext>
              </a:extLst>
            </p:cNvPr>
            <p:cNvSpPr/>
            <p:nvPr/>
          </p:nvSpPr>
          <p:spPr>
            <a:xfrm>
              <a:off x="2590235" y="3955002"/>
              <a:ext cx="50800" cy="508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93" name="Connector: Elbow 92">
            <a:extLst>
              <a:ext uri="{FF2B5EF4-FFF2-40B4-BE49-F238E27FC236}">
                <a16:creationId xmlns:a16="http://schemas.microsoft.com/office/drawing/2014/main" id="{DAD798D6-2A40-8554-4A1E-A8B7B8F19813}"/>
              </a:ext>
            </a:extLst>
          </p:cNvPr>
          <p:cNvCxnSpPr>
            <a:cxnSpLocks/>
            <a:stCxn id="9" idx="1"/>
            <a:endCxn id="87" idx="0"/>
          </p:cNvCxnSpPr>
          <p:nvPr/>
        </p:nvCxnSpPr>
        <p:spPr>
          <a:xfrm rot="16200000" flipH="1">
            <a:off x="1121296" y="3024150"/>
            <a:ext cx="389196" cy="609844"/>
          </a:xfrm>
          <a:prstGeom prst="bentConnector3">
            <a:avLst>
              <a:gd name="adj1" fmla="val -28064"/>
            </a:avLst>
          </a:prstGeom>
          <a:ln w="508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Connector: Elbow 96">
            <a:extLst>
              <a:ext uri="{FF2B5EF4-FFF2-40B4-BE49-F238E27FC236}">
                <a16:creationId xmlns:a16="http://schemas.microsoft.com/office/drawing/2014/main" id="{32F89EA6-B1A3-0547-C3C9-54C50963E896}"/>
              </a:ext>
            </a:extLst>
          </p:cNvPr>
          <p:cNvCxnSpPr>
            <a:cxnSpLocks/>
            <a:stCxn id="87" idx="2"/>
            <a:endCxn id="88" idx="4"/>
          </p:cNvCxnSpPr>
          <p:nvPr/>
        </p:nvCxnSpPr>
        <p:spPr>
          <a:xfrm rot="5400000" flipH="1" flipV="1">
            <a:off x="1736149" y="3890469"/>
            <a:ext cx="330502" cy="561168"/>
          </a:xfrm>
          <a:prstGeom prst="bentConnector3">
            <a:avLst>
              <a:gd name="adj1" fmla="val -21135"/>
            </a:avLst>
          </a:prstGeom>
          <a:ln w="508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39947605-B94B-9F3E-B936-A5592A9F92FB}"/>
              </a:ext>
            </a:extLst>
          </p:cNvPr>
          <p:cNvGrpSpPr/>
          <p:nvPr/>
        </p:nvGrpSpPr>
        <p:grpSpPr>
          <a:xfrm>
            <a:off x="4126432" y="3105464"/>
            <a:ext cx="1518007" cy="1376308"/>
            <a:chOff x="4126432" y="3105464"/>
            <a:chExt cx="1518007" cy="1376308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F4684844-7568-7117-7727-A2BCDC802AE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176593" y="3134474"/>
              <a:ext cx="1467846" cy="1347298"/>
            </a:xfrm>
            <a:prstGeom prst="rect">
              <a:avLst/>
            </a:prstGeom>
          </p:spPr>
        </p:pic>
        <p:sp>
          <p:nvSpPr>
            <p:cNvPr id="103" name="Oval 102">
              <a:extLst>
                <a:ext uri="{FF2B5EF4-FFF2-40B4-BE49-F238E27FC236}">
                  <a16:creationId xmlns:a16="http://schemas.microsoft.com/office/drawing/2014/main" id="{4F79B8BB-9529-88D1-1DBC-FC33739521AC}"/>
                </a:ext>
              </a:extLst>
            </p:cNvPr>
            <p:cNvSpPr/>
            <p:nvPr/>
          </p:nvSpPr>
          <p:spPr>
            <a:xfrm>
              <a:off x="4127070" y="3265279"/>
              <a:ext cx="50800" cy="508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" name="Oval 103">
              <a:extLst>
                <a:ext uri="{FF2B5EF4-FFF2-40B4-BE49-F238E27FC236}">
                  <a16:creationId xmlns:a16="http://schemas.microsoft.com/office/drawing/2014/main" id="{438E8786-6A90-FD09-13F2-8A2900D28024}"/>
                </a:ext>
              </a:extLst>
            </p:cNvPr>
            <p:cNvSpPr/>
            <p:nvPr/>
          </p:nvSpPr>
          <p:spPr>
            <a:xfrm>
              <a:off x="4126432" y="4285504"/>
              <a:ext cx="50800" cy="508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" name="Oval 104">
              <a:extLst>
                <a:ext uri="{FF2B5EF4-FFF2-40B4-BE49-F238E27FC236}">
                  <a16:creationId xmlns:a16="http://schemas.microsoft.com/office/drawing/2014/main" id="{561EDCD0-2754-6EF7-0FDD-949525C0CAB5}"/>
                </a:ext>
              </a:extLst>
            </p:cNvPr>
            <p:cNvSpPr/>
            <p:nvPr/>
          </p:nvSpPr>
          <p:spPr>
            <a:xfrm>
              <a:off x="5279595" y="3105464"/>
              <a:ext cx="50800" cy="508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08" name="Connector: Elbow 107">
            <a:extLst>
              <a:ext uri="{FF2B5EF4-FFF2-40B4-BE49-F238E27FC236}">
                <a16:creationId xmlns:a16="http://schemas.microsoft.com/office/drawing/2014/main" id="{2970A7EB-5D71-22F3-5A42-14D511F2BAB8}"/>
              </a:ext>
            </a:extLst>
          </p:cNvPr>
          <p:cNvCxnSpPr>
            <a:cxnSpLocks/>
            <a:stCxn id="104" idx="2"/>
            <a:endCxn id="92" idx="4"/>
          </p:cNvCxnSpPr>
          <p:nvPr/>
        </p:nvCxnSpPr>
        <p:spPr>
          <a:xfrm rot="10800000">
            <a:off x="2615636" y="4005802"/>
            <a:ext cx="1510797" cy="305102"/>
          </a:xfrm>
          <a:prstGeom prst="bentConnector2">
            <a:avLst/>
          </a:prstGeom>
          <a:ln w="508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Connector: Elbow 112">
            <a:extLst>
              <a:ext uri="{FF2B5EF4-FFF2-40B4-BE49-F238E27FC236}">
                <a16:creationId xmlns:a16="http://schemas.microsoft.com/office/drawing/2014/main" id="{7B8B410A-9172-E618-94EC-F66A65C4C7A2}"/>
              </a:ext>
            </a:extLst>
          </p:cNvPr>
          <p:cNvCxnSpPr>
            <a:cxnSpLocks/>
            <a:stCxn id="103" idx="2"/>
            <a:endCxn id="19" idx="0"/>
          </p:cNvCxnSpPr>
          <p:nvPr/>
        </p:nvCxnSpPr>
        <p:spPr>
          <a:xfrm rot="10800000">
            <a:off x="2393052" y="3265279"/>
            <a:ext cx="1734018" cy="25400"/>
          </a:xfrm>
          <a:prstGeom prst="bentConnector4">
            <a:avLst>
              <a:gd name="adj1" fmla="val 38962"/>
              <a:gd name="adj2" fmla="val 1000000"/>
            </a:avLst>
          </a:prstGeom>
          <a:ln w="508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6" name="Connector: Elbow 115">
            <a:extLst>
              <a:ext uri="{FF2B5EF4-FFF2-40B4-BE49-F238E27FC236}">
                <a16:creationId xmlns:a16="http://schemas.microsoft.com/office/drawing/2014/main" id="{8BC3648D-D20B-B06A-6F01-3DAAE1235937}"/>
              </a:ext>
            </a:extLst>
          </p:cNvPr>
          <p:cNvCxnSpPr>
            <a:cxnSpLocks/>
            <a:stCxn id="105" idx="0"/>
            <a:endCxn id="43" idx="4"/>
          </p:cNvCxnSpPr>
          <p:nvPr/>
        </p:nvCxnSpPr>
        <p:spPr>
          <a:xfrm rot="16200000" flipV="1">
            <a:off x="3180083" y="980551"/>
            <a:ext cx="684100" cy="3565725"/>
          </a:xfrm>
          <a:prstGeom prst="bentConnector3">
            <a:avLst>
              <a:gd name="adj1" fmla="val 50000"/>
            </a:avLst>
          </a:prstGeom>
          <a:ln w="508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4901DCFB-A7F3-6FF0-7931-78D7F32AB1A8}"/>
              </a:ext>
            </a:extLst>
          </p:cNvPr>
          <p:cNvGrpSpPr/>
          <p:nvPr/>
        </p:nvGrpSpPr>
        <p:grpSpPr>
          <a:xfrm>
            <a:off x="6746039" y="5620221"/>
            <a:ext cx="910072" cy="941768"/>
            <a:chOff x="7623332" y="5187248"/>
            <a:chExt cx="1384995" cy="1433232"/>
          </a:xfrm>
        </p:grpSpPr>
        <p:pic>
          <p:nvPicPr>
            <p:cNvPr id="121" name="Picture 2" descr="Turbo 6,000 BTU/h - 230V 60Hz - Kompaktklimaanlage | Dometic Dometic  Deutschland">
              <a:extLst>
                <a:ext uri="{FF2B5EF4-FFF2-40B4-BE49-F238E27FC236}">
                  <a16:creationId xmlns:a16="http://schemas.microsoft.com/office/drawing/2014/main" id="{6CAFA99B-034C-ED68-5BE4-F71B4C38FEF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>
            <a:xfrm>
              <a:off x="7623332" y="5235485"/>
              <a:ext cx="1384995" cy="1384995"/>
            </a:xfrm>
            <a:prstGeom prst="rect">
              <a:avLst/>
            </a:prstGeom>
            <a:noFill/>
            <a:ln cap="flat">
              <a:noFill/>
            </a:ln>
          </p:spPr>
        </p:pic>
        <p:sp>
          <p:nvSpPr>
            <p:cNvPr id="122" name="Textfeld 2">
              <a:extLst>
                <a:ext uri="{FF2B5EF4-FFF2-40B4-BE49-F238E27FC236}">
                  <a16:creationId xmlns:a16="http://schemas.microsoft.com/office/drawing/2014/main" id="{94DE09A2-449F-0F99-7E59-5013A493FC44}"/>
                </a:ext>
              </a:extLst>
            </p:cNvPr>
            <p:cNvSpPr txBox="1"/>
            <p:nvPr/>
          </p:nvSpPr>
          <p:spPr>
            <a:xfrm>
              <a:off x="7801093" y="5187248"/>
              <a:ext cx="1029475" cy="30445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1" compatLnSpc="1">
              <a:spAutoFit/>
            </a:bodyPr>
            <a:lstStyle/>
            <a:p>
              <a:pPr marL="0" marR="0" lvl="0" indent="0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AU" sz="700" b="1" i="0" u="none" strike="noStrike" kern="1200" cap="none" spc="0" baseline="0" dirty="0">
                  <a:solidFill>
                    <a:srgbClr val="000000"/>
                  </a:solidFill>
                  <a:uFillTx/>
                  <a:latin typeface="Aptos"/>
                </a:rPr>
                <a:t>HVAC Port</a:t>
              </a:r>
              <a:endParaRPr lang="en-AU" sz="7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</a:endParaRPr>
            </a:p>
          </p:txBody>
        </p:sp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BB5CAD4B-C5D0-88C2-E48A-23FDC73BAEC6}"/>
              </a:ext>
            </a:extLst>
          </p:cNvPr>
          <p:cNvGrpSpPr/>
          <p:nvPr/>
        </p:nvGrpSpPr>
        <p:grpSpPr>
          <a:xfrm>
            <a:off x="7675998" y="5625287"/>
            <a:ext cx="910072" cy="941768"/>
            <a:chOff x="9008327" y="5192314"/>
            <a:chExt cx="1384995" cy="1433232"/>
          </a:xfrm>
        </p:grpSpPr>
        <p:pic>
          <p:nvPicPr>
            <p:cNvPr id="124" name="Picture 2" descr="Turbo 6,000 BTU/h - 230V 60Hz - Kompaktklimaanlage | Dometic Dometic  Deutschland">
              <a:extLst>
                <a:ext uri="{FF2B5EF4-FFF2-40B4-BE49-F238E27FC236}">
                  <a16:creationId xmlns:a16="http://schemas.microsoft.com/office/drawing/2014/main" id="{36169A6A-F626-6205-0179-7B65FE5973D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>
            <a:xfrm>
              <a:off x="9008327" y="5240551"/>
              <a:ext cx="1384995" cy="1384995"/>
            </a:xfrm>
            <a:prstGeom prst="rect">
              <a:avLst/>
            </a:prstGeom>
            <a:noFill/>
            <a:ln cap="flat">
              <a:noFill/>
            </a:ln>
          </p:spPr>
        </p:pic>
        <p:sp>
          <p:nvSpPr>
            <p:cNvPr id="125" name="Textfeld 2">
              <a:extLst>
                <a:ext uri="{FF2B5EF4-FFF2-40B4-BE49-F238E27FC236}">
                  <a16:creationId xmlns:a16="http://schemas.microsoft.com/office/drawing/2014/main" id="{BD94AD85-899E-6C0E-D56A-3D3C68B5E52F}"/>
                </a:ext>
              </a:extLst>
            </p:cNvPr>
            <p:cNvSpPr txBox="1"/>
            <p:nvPr/>
          </p:nvSpPr>
          <p:spPr>
            <a:xfrm>
              <a:off x="9186088" y="5192314"/>
              <a:ext cx="1029477" cy="30445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1" compatLnSpc="1">
              <a:spAutoFit/>
            </a:bodyPr>
            <a:lstStyle/>
            <a:p>
              <a:pPr marL="0" marR="0" lvl="0" indent="0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AU" sz="700" b="1" i="0" u="none" strike="noStrike" kern="1200" cap="none" spc="0" baseline="0" dirty="0">
                  <a:solidFill>
                    <a:srgbClr val="000000"/>
                  </a:solidFill>
                  <a:uFillTx/>
                  <a:latin typeface="Aptos"/>
                </a:rPr>
                <a:t>HVAC Saloon</a:t>
              </a:r>
              <a:endParaRPr lang="en-AU" sz="7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</a:endParaRPr>
            </a:p>
          </p:txBody>
        </p:sp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7EDB62AF-4665-9949-8A61-94AD5C470EA2}"/>
              </a:ext>
            </a:extLst>
          </p:cNvPr>
          <p:cNvGrpSpPr/>
          <p:nvPr/>
        </p:nvGrpSpPr>
        <p:grpSpPr>
          <a:xfrm>
            <a:off x="9257225" y="5630353"/>
            <a:ext cx="910072" cy="941768"/>
            <a:chOff x="10393322" y="5197380"/>
            <a:chExt cx="1384995" cy="1433232"/>
          </a:xfrm>
        </p:grpSpPr>
        <p:pic>
          <p:nvPicPr>
            <p:cNvPr id="127" name="Picture 2" descr="Turbo 6,000 BTU/h - 230V 60Hz - Kompaktklimaanlage | Dometic Dometic  Deutschland">
              <a:extLst>
                <a:ext uri="{FF2B5EF4-FFF2-40B4-BE49-F238E27FC236}">
                  <a16:creationId xmlns:a16="http://schemas.microsoft.com/office/drawing/2014/main" id="{66B1A94A-2EF5-725F-8ADB-AF9E9E853BF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>
            <a:xfrm>
              <a:off x="10393322" y="5245617"/>
              <a:ext cx="1384995" cy="1384995"/>
            </a:xfrm>
            <a:prstGeom prst="rect">
              <a:avLst/>
            </a:prstGeom>
            <a:noFill/>
            <a:ln cap="flat">
              <a:noFill/>
            </a:ln>
          </p:spPr>
        </p:pic>
        <p:sp>
          <p:nvSpPr>
            <p:cNvPr id="128" name="Textfeld 2">
              <a:extLst>
                <a:ext uri="{FF2B5EF4-FFF2-40B4-BE49-F238E27FC236}">
                  <a16:creationId xmlns:a16="http://schemas.microsoft.com/office/drawing/2014/main" id="{4384AB94-7095-4F94-8262-A21C5E8131CA}"/>
                </a:ext>
              </a:extLst>
            </p:cNvPr>
            <p:cNvSpPr txBox="1"/>
            <p:nvPr/>
          </p:nvSpPr>
          <p:spPr>
            <a:xfrm>
              <a:off x="10436839" y="5197380"/>
              <a:ext cx="1297959" cy="30445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1" compatLnSpc="1">
              <a:spAutoFit/>
            </a:bodyPr>
            <a:lstStyle/>
            <a:p>
              <a:pPr marL="0" marR="0" lvl="0" indent="0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AU" sz="700" b="1" i="0" u="none" strike="noStrike" kern="1200" cap="none" spc="0" baseline="0" dirty="0">
                  <a:solidFill>
                    <a:srgbClr val="000000"/>
                  </a:solidFill>
                  <a:uFillTx/>
                  <a:latin typeface="Aptos"/>
                </a:rPr>
                <a:t>HVAC Starboard</a:t>
              </a:r>
              <a:endParaRPr lang="en-AU" sz="7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</a:endParaRPr>
            </a:p>
          </p:txBody>
        </p:sp>
      </p:grpSp>
      <p:pic>
        <p:nvPicPr>
          <p:cNvPr id="129" name="Picture 128" descr="Quick italy Heater B3 20L">
            <a:extLst>
              <a:ext uri="{FF2B5EF4-FFF2-40B4-BE49-F238E27FC236}">
                <a16:creationId xmlns:a16="http://schemas.microsoft.com/office/drawing/2014/main" id="{6FAA6D10-3F09-D25C-37BB-F52CFBE7CB7E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3518362" y="5747364"/>
            <a:ext cx="687411" cy="687411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30" name="Grafik 10" descr="Ein Bild, das Gerät, Küchengerät, Haushaltsgerät, Waschmaschine enthält.&#10;&#10;Automatisch generierte Beschreibung">
            <a:extLst>
              <a:ext uri="{FF2B5EF4-FFF2-40B4-BE49-F238E27FC236}">
                <a16:creationId xmlns:a16="http://schemas.microsoft.com/office/drawing/2014/main" id="{FEA4F7C9-12D7-9289-7E6A-B88B21236E3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327811" y="5747364"/>
            <a:ext cx="561677" cy="779536"/>
          </a:xfrm>
          <a:prstGeom prst="rect">
            <a:avLst/>
          </a:prstGeom>
          <a:noFill/>
          <a:ln cap="flat">
            <a:noFill/>
          </a:ln>
        </p:spPr>
      </p:pic>
      <p:grpSp>
        <p:nvGrpSpPr>
          <p:cNvPr id="173" name="Group 172">
            <a:extLst>
              <a:ext uri="{FF2B5EF4-FFF2-40B4-BE49-F238E27FC236}">
                <a16:creationId xmlns:a16="http://schemas.microsoft.com/office/drawing/2014/main" id="{A0347CBF-194B-4299-B957-FFE6A666581E}"/>
              </a:ext>
            </a:extLst>
          </p:cNvPr>
          <p:cNvGrpSpPr/>
          <p:nvPr/>
        </p:nvGrpSpPr>
        <p:grpSpPr>
          <a:xfrm>
            <a:off x="2741674" y="5747364"/>
            <a:ext cx="539557" cy="504205"/>
            <a:chOff x="2741674" y="5791797"/>
            <a:chExt cx="539557" cy="504205"/>
          </a:xfrm>
        </p:grpSpPr>
        <p:pic>
          <p:nvPicPr>
            <p:cNvPr id="131" name="Picture 10" descr="Jung SCHUKO-Steckdose (braun) | Elektroversand Schmidt GmbH">
              <a:extLst>
                <a:ext uri="{FF2B5EF4-FFF2-40B4-BE49-F238E27FC236}">
                  <a16:creationId xmlns:a16="http://schemas.microsoft.com/office/drawing/2014/main" id="{E12626E3-4B16-1407-1657-F8E74DE3D6E2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rcRect/>
            <a:stretch>
              <a:fillRect/>
            </a:stretch>
          </p:blipFill>
          <p:spPr>
            <a:xfrm>
              <a:off x="2741674" y="5791797"/>
              <a:ext cx="326527" cy="326527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132" name="Picture 10" descr="Jung SCHUKO-Steckdose (braun) | Elektroversand Schmidt GmbH">
              <a:extLst>
                <a:ext uri="{FF2B5EF4-FFF2-40B4-BE49-F238E27FC236}">
                  <a16:creationId xmlns:a16="http://schemas.microsoft.com/office/drawing/2014/main" id="{3A5F5304-B3BE-9D16-66DC-97B7E2997C81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rcRect/>
            <a:stretch>
              <a:fillRect/>
            </a:stretch>
          </p:blipFill>
          <p:spPr>
            <a:xfrm>
              <a:off x="2812684" y="5851023"/>
              <a:ext cx="326527" cy="326527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133" name="Picture 10" descr="Jung SCHUKO-Steckdose (braun) | Elektroversand Schmidt GmbH">
              <a:extLst>
                <a:ext uri="{FF2B5EF4-FFF2-40B4-BE49-F238E27FC236}">
                  <a16:creationId xmlns:a16="http://schemas.microsoft.com/office/drawing/2014/main" id="{6493BE0A-67BB-4B5C-6A2D-6E23027C39E0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rcRect/>
            <a:stretch>
              <a:fillRect/>
            </a:stretch>
          </p:blipFill>
          <p:spPr>
            <a:xfrm>
              <a:off x="2883694" y="5910249"/>
              <a:ext cx="326527" cy="326527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134" name="Picture 10" descr="Jung SCHUKO-Steckdose (braun) | Elektroversand Schmidt GmbH">
              <a:extLst>
                <a:ext uri="{FF2B5EF4-FFF2-40B4-BE49-F238E27FC236}">
                  <a16:creationId xmlns:a16="http://schemas.microsoft.com/office/drawing/2014/main" id="{E30680CD-81A0-B299-DC80-839965F69504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rcRect/>
            <a:stretch>
              <a:fillRect/>
            </a:stretch>
          </p:blipFill>
          <p:spPr>
            <a:xfrm>
              <a:off x="2954704" y="5969475"/>
              <a:ext cx="326527" cy="326527"/>
            </a:xfrm>
            <a:prstGeom prst="rect">
              <a:avLst/>
            </a:prstGeom>
            <a:noFill/>
            <a:ln cap="flat">
              <a:noFill/>
            </a:ln>
          </p:spPr>
        </p:pic>
      </p:grpSp>
      <p:pic>
        <p:nvPicPr>
          <p:cNvPr id="136" name="Picture 135">
            <a:extLst>
              <a:ext uri="{FF2B5EF4-FFF2-40B4-BE49-F238E27FC236}">
                <a16:creationId xmlns:a16="http://schemas.microsoft.com/office/drawing/2014/main" id="{63E5EA77-2167-5034-4E4F-B6651D3E8C23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019360" y="3145990"/>
            <a:ext cx="1336979" cy="1336979"/>
          </a:xfrm>
          <a:prstGeom prst="rect">
            <a:avLst/>
          </a:prstGeom>
        </p:spPr>
      </p:pic>
      <p:sp>
        <p:nvSpPr>
          <p:cNvPr id="137" name="TextBox 136">
            <a:extLst>
              <a:ext uri="{FF2B5EF4-FFF2-40B4-BE49-F238E27FC236}">
                <a16:creationId xmlns:a16="http://schemas.microsoft.com/office/drawing/2014/main" id="{380491A2-71D7-B7C6-F2EA-2CCD9794C81E}"/>
              </a:ext>
            </a:extLst>
          </p:cNvPr>
          <p:cNvSpPr txBox="1"/>
          <p:nvPr/>
        </p:nvSpPr>
        <p:spPr>
          <a:xfrm>
            <a:off x="9403403" y="3137262"/>
            <a:ext cx="51007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/>
              <a:t>HVAC</a:t>
            </a:r>
            <a:br>
              <a:rPr lang="en-US" sz="1100" dirty="0"/>
            </a:br>
            <a:r>
              <a:rPr lang="en-US" sz="1100" dirty="0"/>
              <a:t>Panel</a:t>
            </a:r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14BEA697-AC7F-ABE8-F427-80E016524817}"/>
              </a:ext>
            </a:extLst>
          </p:cNvPr>
          <p:cNvSpPr txBox="1"/>
          <p:nvPr/>
        </p:nvSpPr>
        <p:spPr>
          <a:xfrm>
            <a:off x="5713662" y="3137961"/>
            <a:ext cx="54534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/>
              <a:t>House</a:t>
            </a:r>
            <a:br>
              <a:rPr lang="en-US" sz="1100" dirty="0"/>
            </a:br>
            <a:r>
              <a:rPr lang="en-US" sz="1100" dirty="0"/>
              <a:t>Panel</a:t>
            </a:r>
          </a:p>
        </p:txBody>
      </p:sp>
      <p:cxnSp>
        <p:nvCxnSpPr>
          <p:cNvPr id="140" name="Connector: Elbow 139">
            <a:extLst>
              <a:ext uri="{FF2B5EF4-FFF2-40B4-BE49-F238E27FC236}">
                <a16:creationId xmlns:a16="http://schemas.microsoft.com/office/drawing/2014/main" id="{B0D379A0-70D6-B8D5-4D91-EFB6EDFF971C}"/>
              </a:ext>
            </a:extLst>
          </p:cNvPr>
          <p:cNvCxnSpPr>
            <a:cxnSpLocks/>
            <a:stCxn id="136" idx="0"/>
            <a:endCxn id="50" idx="4"/>
          </p:cNvCxnSpPr>
          <p:nvPr/>
        </p:nvCxnSpPr>
        <p:spPr>
          <a:xfrm rot="16200000" flipV="1">
            <a:off x="4657962" y="-883899"/>
            <a:ext cx="1653691" cy="6406087"/>
          </a:xfrm>
          <a:prstGeom prst="bentConnector3">
            <a:avLst>
              <a:gd name="adj1" fmla="val 50000"/>
            </a:avLst>
          </a:prstGeom>
          <a:ln w="508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7" name="Connector: Elbow 146">
            <a:extLst>
              <a:ext uri="{FF2B5EF4-FFF2-40B4-BE49-F238E27FC236}">
                <a16:creationId xmlns:a16="http://schemas.microsoft.com/office/drawing/2014/main" id="{B1B7ACA0-E532-4821-D3B0-CD85A7C499C8}"/>
              </a:ext>
            </a:extLst>
          </p:cNvPr>
          <p:cNvCxnSpPr>
            <a:cxnSpLocks/>
            <a:stCxn id="170" idx="0"/>
            <a:endCxn id="136" idx="2"/>
          </p:cNvCxnSpPr>
          <p:nvPr/>
        </p:nvCxnSpPr>
        <p:spPr>
          <a:xfrm rot="5400000" flipH="1" flipV="1">
            <a:off x="6914746" y="3856619"/>
            <a:ext cx="1146754" cy="2399454"/>
          </a:xfrm>
          <a:prstGeom prst="bentConnector3">
            <a:avLst>
              <a:gd name="adj1" fmla="val 50000"/>
            </a:avLst>
          </a:prstGeom>
          <a:ln w="508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1" name="Connector: Elbow 150">
            <a:extLst>
              <a:ext uri="{FF2B5EF4-FFF2-40B4-BE49-F238E27FC236}">
                <a16:creationId xmlns:a16="http://schemas.microsoft.com/office/drawing/2014/main" id="{55EEDF30-A626-E763-2136-EA7A7A868A93}"/>
              </a:ext>
            </a:extLst>
          </p:cNvPr>
          <p:cNvCxnSpPr>
            <a:cxnSpLocks/>
            <a:stCxn id="122" idx="0"/>
            <a:endCxn id="136" idx="2"/>
          </p:cNvCxnSpPr>
          <p:nvPr/>
        </p:nvCxnSpPr>
        <p:spPr>
          <a:xfrm rot="5400000" flipH="1" flipV="1">
            <a:off x="7375837" y="4308208"/>
            <a:ext cx="1137252" cy="1486774"/>
          </a:xfrm>
          <a:prstGeom prst="bentConnector3">
            <a:avLst>
              <a:gd name="adj1" fmla="val 50000"/>
            </a:avLst>
          </a:prstGeom>
          <a:ln w="508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4" name="Connector: Elbow 153">
            <a:extLst>
              <a:ext uri="{FF2B5EF4-FFF2-40B4-BE49-F238E27FC236}">
                <a16:creationId xmlns:a16="http://schemas.microsoft.com/office/drawing/2014/main" id="{6B778361-4E34-6A5A-228C-434DA803046C}"/>
              </a:ext>
            </a:extLst>
          </p:cNvPr>
          <p:cNvCxnSpPr>
            <a:cxnSpLocks/>
            <a:stCxn id="125" idx="0"/>
            <a:endCxn id="136" idx="2"/>
          </p:cNvCxnSpPr>
          <p:nvPr/>
        </p:nvCxnSpPr>
        <p:spPr>
          <a:xfrm rot="5400000" flipH="1" flipV="1">
            <a:off x="7838284" y="4775721"/>
            <a:ext cx="1142318" cy="556814"/>
          </a:xfrm>
          <a:prstGeom prst="bentConnector3">
            <a:avLst>
              <a:gd name="adj1" fmla="val 50000"/>
            </a:avLst>
          </a:prstGeom>
          <a:ln w="508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7" name="Connector: Elbow 156">
            <a:extLst>
              <a:ext uri="{FF2B5EF4-FFF2-40B4-BE49-F238E27FC236}">
                <a16:creationId xmlns:a16="http://schemas.microsoft.com/office/drawing/2014/main" id="{CF74CB44-1A4A-1217-E46C-FDF1DEBC20A5}"/>
              </a:ext>
            </a:extLst>
          </p:cNvPr>
          <p:cNvCxnSpPr>
            <a:cxnSpLocks/>
            <a:stCxn id="128" idx="0"/>
            <a:endCxn id="136" idx="2"/>
          </p:cNvCxnSpPr>
          <p:nvPr/>
        </p:nvCxnSpPr>
        <p:spPr>
          <a:xfrm rot="16200000" flipV="1">
            <a:off x="8626364" y="4544455"/>
            <a:ext cx="1147384" cy="1024411"/>
          </a:xfrm>
          <a:prstGeom prst="bentConnector3">
            <a:avLst>
              <a:gd name="adj1" fmla="val 50000"/>
            </a:avLst>
          </a:prstGeom>
          <a:ln w="508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0" name="Connector: Elbow 159">
            <a:extLst>
              <a:ext uri="{FF2B5EF4-FFF2-40B4-BE49-F238E27FC236}">
                <a16:creationId xmlns:a16="http://schemas.microsoft.com/office/drawing/2014/main" id="{1D0F4C63-E054-D954-CF58-65308EABD672}"/>
              </a:ext>
            </a:extLst>
          </p:cNvPr>
          <p:cNvCxnSpPr>
            <a:cxnSpLocks/>
            <a:stCxn id="165" idx="0"/>
            <a:endCxn id="136" idx="2"/>
          </p:cNvCxnSpPr>
          <p:nvPr/>
        </p:nvCxnSpPr>
        <p:spPr>
          <a:xfrm rot="16200000" flipV="1">
            <a:off x="9132128" y="4038691"/>
            <a:ext cx="1145504" cy="2034060"/>
          </a:xfrm>
          <a:prstGeom prst="bentConnector3">
            <a:avLst>
              <a:gd name="adj1" fmla="val 50000"/>
            </a:avLst>
          </a:prstGeom>
          <a:ln w="508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66" name="Group 165">
            <a:extLst>
              <a:ext uri="{FF2B5EF4-FFF2-40B4-BE49-F238E27FC236}">
                <a16:creationId xmlns:a16="http://schemas.microsoft.com/office/drawing/2014/main" id="{2AFD35F8-D53A-898E-4388-DA71006E1DB8}"/>
              </a:ext>
            </a:extLst>
          </p:cNvPr>
          <p:cNvGrpSpPr/>
          <p:nvPr/>
        </p:nvGrpSpPr>
        <p:grpSpPr>
          <a:xfrm>
            <a:off x="10295469" y="5628473"/>
            <a:ext cx="852881" cy="820504"/>
            <a:chOff x="10295469" y="5628473"/>
            <a:chExt cx="852881" cy="820504"/>
          </a:xfrm>
        </p:grpSpPr>
        <p:pic>
          <p:nvPicPr>
            <p:cNvPr id="146" name="Picture 145">
              <a:extLst>
                <a:ext uri="{FF2B5EF4-FFF2-40B4-BE49-F238E27FC236}">
                  <a16:creationId xmlns:a16="http://schemas.microsoft.com/office/drawing/2014/main" id="{2C222944-2028-8DF5-09E6-51993D2E6D43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10326671" y="5906120"/>
              <a:ext cx="790476" cy="542857"/>
            </a:xfrm>
            <a:prstGeom prst="rect">
              <a:avLst/>
            </a:prstGeom>
          </p:spPr>
        </p:pic>
        <p:sp>
          <p:nvSpPr>
            <p:cNvPr id="165" name="Textfeld 2">
              <a:extLst>
                <a:ext uri="{FF2B5EF4-FFF2-40B4-BE49-F238E27FC236}">
                  <a16:creationId xmlns:a16="http://schemas.microsoft.com/office/drawing/2014/main" id="{51597A85-333E-DEDB-49C5-CB34AC8C1D64}"/>
                </a:ext>
              </a:extLst>
            </p:cNvPr>
            <p:cNvSpPr txBox="1"/>
            <p:nvPr/>
          </p:nvSpPr>
          <p:spPr>
            <a:xfrm>
              <a:off x="10295469" y="5628473"/>
              <a:ext cx="852881" cy="307777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1" compatLnSpc="1">
              <a:sp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AU" sz="700" b="1" i="0" u="none" strike="noStrike" kern="1200" cap="none" spc="0" baseline="0" dirty="0">
                  <a:solidFill>
                    <a:srgbClr val="000000"/>
                  </a:solidFill>
                  <a:uFillTx/>
                  <a:latin typeface="Aptos"/>
                </a:rPr>
                <a:t>HVAC Water Pump Starboard</a:t>
              </a:r>
              <a:endParaRPr lang="en-AU" sz="7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</a:endParaRPr>
            </a:p>
          </p:txBody>
        </p:sp>
      </p:grpSp>
      <p:grpSp>
        <p:nvGrpSpPr>
          <p:cNvPr id="168" name="Group 167">
            <a:extLst>
              <a:ext uri="{FF2B5EF4-FFF2-40B4-BE49-F238E27FC236}">
                <a16:creationId xmlns:a16="http://schemas.microsoft.com/office/drawing/2014/main" id="{4B5E2A4B-B4FF-C577-A648-2CCF8A0A916B}"/>
              </a:ext>
            </a:extLst>
          </p:cNvPr>
          <p:cNvGrpSpPr/>
          <p:nvPr/>
        </p:nvGrpSpPr>
        <p:grpSpPr>
          <a:xfrm>
            <a:off x="5798364" y="5629723"/>
            <a:ext cx="980064" cy="820504"/>
            <a:chOff x="10231878" y="5628473"/>
            <a:chExt cx="980064" cy="820504"/>
          </a:xfrm>
        </p:grpSpPr>
        <p:pic>
          <p:nvPicPr>
            <p:cNvPr id="169" name="Picture 168">
              <a:extLst>
                <a:ext uri="{FF2B5EF4-FFF2-40B4-BE49-F238E27FC236}">
                  <a16:creationId xmlns:a16="http://schemas.microsoft.com/office/drawing/2014/main" id="{544B9C95-33E5-6DD7-AE1A-D62D44CCFC33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10326671" y="5906120"/>
              <a:ext cx="790476" cy="542857"/>
            </a:xfrm>
            <a:prstGeom prst="rect">
              <a:avLst/>
            </a:prstGeom>
          </p:spPr>
        </p:pic>
        <p:sp>
          <p:nvSpPr>
            <p:cNvPr id="170" name="Textfeld 2">
              <a:extLst>
                <a:ext uri="{FF2B5EF4-FFF2-40B4-BE49-F238E27FC236}">
                  <a16:creationId xmlns:a16="http://schemas.microsoft.com/office/drawing/2014/main" id="{9E8136F0-2599-C791-34D9-1C470AED3ABC}"/>
                </a:ext>
              </a:extLst>
            </p:cNvPr>
            <p:cNvSpPr txBox="1"/>
            <p:nvPr/>
          </p:nvSpPr>
          <p:spPr>
            <a:xfrm>
              <a:off x="10231878" y="5628473"/>
              <a:ext cx="980064" cy="307777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1" compatLnSpc="1">
              <a:sp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AU" sz="700" b="1" i="0" u="none" strike="noStrike" kern="1200" cap="none" spc="0" baseline="0" dirty="0">
                  <a:solidFill>
                    <a:srgbClr val="000000"/>
                  </a:solidFill>
                  <a:uFillTx/>
                  <a:latin typeface="Aptos"/>
                </a:rPr>
                <a:t>HVAC Water Pump Port/Saloon</a:t>
              </a:r>
              <a:endParaRPr lang="en-AU" sz="7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</a:endParaRPr>
            </a:p>
          </p:txBody>
        </p:sp>
      </p:grpSp>
      <p:cxnSp>
        <p:nvCxnSpPr>
          <p:cNvPr id="172" name="Connector: Elbow 171">
            <a:extLst>
              <a:ext uri="{FF2B5EF4-FFF2-40B4-BE49-F238E27FC236}">
                <a16:creationId xmlns:a16="http://schemas.microsoft.com/office/drawing/2014/main" id="{E86C61E9-4F0D-9327-6437-1A4F205F7D13}"/>
              </a:ext>
            </a:extLst>
          </p:cNvPr>
          <p:cNvCxnSpPr>
            <a:cxnSpLocks/>
            <a:stCxn id="131" idx="0"/>
            <a:endCxn id="21" idx="2"/>
          </p:cNvCxnSpPr>
          <p:nvPr/>
        </p:nvCxnSpPr>
        <p:spPr>
          <a:xfrm rot="5400000" flipH="1" flipV="1">
            <a:off x="3274931" y="4111779"/>
            <a:ext cx="1265592" cy="2005578"/>
          </a:xfrm>
          <a:prstGeom prst="bentConnector3">
            <a:avLst>
              <a:gd name="adj1" fmla="val 50000"/>
            </a:avLst>
          </a:prstGeom>
          <a:ln w="508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7" name="Connector: Elbow 176">
            <a:extLst>
              <a:ext uri="{FF2B5EF4-FFF2-40B4-BE49-F238E27FC236}">
                <a16:creationId xmlns:a16="http://schemas.microsoft.com/office/drawing/2014/main" id="{F68E682B-6C18-0EAB-6647-5D24E72EFD83}"/>
              </a:ext>
            </a:extLst>
          </p:cNvPr>
          <p:cNvCxnSpPr>
            <a:cxnSpLocks/>
            <a:stCxn id="129" idx="0"/>
            <a:endCxn id="21" idx="2"/>
          </p:cNvCxnSpPr>
          <p:nvPr/>
        </p:nvCxnSpPr>
        <p:spPr>
          <a:xfrm rot="5400000" flipH="1" flipV="1">
            <a:off x="3753496" y="4590344"/>
            <a:ext cx="1265592" cy="1048448"/>
          </a:xfrm>
          <a:prstGeom prst="bentConnector3">
            <a:avLst>
              <a:gd name="adj1" fmla="val 50000"/>
            </a:avLst>
          </a:prstGeom>
          <a:ln w="508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0" name="Connector: Elbow 179">
            <a:extLst>
              <a:ext uri="{FF2B5EF4-FFF2-40B4-BE49-F238E27FC236}">
                <a16:creationId xmlns:a16="http://schemas.microsoft.com/office/drawing/2014/main" id="{0D892BD1-46D1-3F56-419C-DE4B469E9A48}"/>
              </a:ext>
            </a:extLst>
          </p:cNvPr>
          <p:cNvCxnSpPr>
            <a:cxnSpLocks/>
            <a:stCxn id="130" idx="0"/>
            <a:endCxn id="21" idx="2"/>
          </p:cNvCxnSpPr>
          <p:nvPr/>
        </p:nvCxnSpPr>
        <p:spPr>
          <a:xfrm rot="5400000" flipH="1" flipV="1">
            <a:off x="4126787" y="4963635"/>
            <a:ext cx="1265592" cy="301866"/>
          </a:xfrm>
          <a:prstGeom prst="bentConnector3">
            <a:avLst>
              <a:gd name="adj1" fmla="val 50000"/>
            </a:avLst>
          </a:prstGeom>
          <a:ln w="508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3" name="Connector: Elbow 182">
            <a:extLst>
              <a:ext uri="{FF2B5EF4-FFF2-40B4-BE49-F238E27FC236}">
                <a16:creationId xmlns:a16="http://schemas.microsoft.com/office/drawing/2014/main" id="{4DE80043-AF63-6194-3258-48D4EC6A311E}"/>
              </a:ext>
            </a:extLst>
          </p:cNvPr>
          <p:cNvCxnSpPr>
            <a:cxnSpLocks/>
            <a:stCxn id="1026" idx="0"/>
            <a:endCxn id="21" idx="2"/>
          </p:cNvCxnSpPr>
          <p:nvPr/>
        </p:nvCxnSpPr>
        <p:spPr>
          <a:xfrm rot="5400000" flipH="1" flipV="1">
            <a:off x="2981507" y="3818355"/>
            <a:ext cx="1265592" cy="2592426"/>
          </a:xfrm>
          <a:prstGeom prst="bentConnector3">
            <a:avLst>
              <a:gd name="adj1" fmla="val 50000"/>
            </a:avLst>
          </a:prstGeom>
          <a:ln w="508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89" name="Picture 2" descr="CRISTEC YPOWER Battery Charger 12V 40A fanless 3 charging outputs Image 1 of 7">
            <a:extLst>
              <a:ext uri="{FF2B5EF4-FFF2-40B4-BE49-F238E27FC236}">
                <a16:creationId xmlns:a16="http://schemas.microsoft.com/office/drawing/2014/main" id="{72CC9B1B-C25C-6056-694A-0D1B6904F48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65" t="9278" r="10810" b="11414"/>
          <a:stretch>
            <a:fillRect/>
          </a:stretch>
        </p:blipFill>
        <p:spPr bwMode="auto">
          <a:xfrm>
            <a:off x="1513126" y="5747364"/>
            <a:ext cx="495963" cy="354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90" name="Connector: Elbow 189">
            <a:extLst>
              <a:ext uri="{FF2B5EF4-FFF2-40B4-BE49-F238E27FC236}">
                <a16:creationId xmlns:a16="http://schemas.microsoft.com/office/drawing/2014/main" id="{DB38E75D-FCC5-1EA9-9F2A-92404CA41450}"/>
              </a:ext>
            </a:extLst>
          </p:cNvPr>
          <p:cNvCxnSpPr>
            <a:cxnSpLocks/>
            <a:stCxn id="189" idx="0"/>
            <a:endCxn id="21" idx="2"/>
          </p:cNvCxnSpPr>
          <p:nvPr/>
        </p:nvCxnSpPr>
        <p:spPr>
          <a:xfrm rot="5400000" flipH="1" flipV="1">
            <a:off x="2703016" y="3539864"/>
            <a:ext cx="1265592" cy="3149408"/>
          </a:xfrm>
          <a:prstGeom prst="bentConnector3">
            <a:avLst>
              <a:gd name="adj1" fmla="val 50000"/>
            </a:avLst>
          </a:prstGeom>
          <a:ln w="508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25" name="Picture 2" descr="CRISTEC YPOWER Battery Charger 12V 40A fanless 3 charging outputs Image 1 of 7">
            <a:extLst>
              <a:ext uri="{FF2B5EF4-FFF2-40B4-BE49-F238E27FC236}">
                <a16:creationId xmlns:a16="http://schemas.microsoft.com/office/drawing/2014/main" id="{ED156926-ADB5-7D2C-32CD-2116FF10207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65" t="9278" r="10810" b="11414"/>
          <a:stretch>
            <a:fillRect/>
          </a:stretch>
        </p:blipFill>
        <p:spPr bwMode="auto">
          <a:xfrm>
            <a:off x="956144" y="5747364"/>
            <a:ext cx="495963" cy="354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27" name="Connector: Elbow 1026">
            <a:extLst>
              <a:ext uri="{FF2B5EF4-FFF2-40B4-BE49-F238E27FC236}">
                <a16:creationId xmlns:a16="http://schemas.microsoft.com/office/drawing/2014/main" id="{708C740C-8873-E35A-BB1B-1DC36B9ABCB3}"/>
              </a:ext>
            </a:extLst>
          </p:cNvPr>
          <p:cNvCxnSpPr>
            <a:cxnSpLocks/>
            <a:stCxn id="1025" idx="0"/>
            <a:endCxn id="21" idx="2"/>
          </p:cNvCxnSpPr>
          <p:nvPr/>
        </p:nvCxnSpPr>
        <p:spPr>
          <a:xfrm rot="5400000" flipH="1" flipV="1">
            <a:off x="2424525" y="3261373"/>
            <a:ext cx="1265592" cy="3706390"/>
          </a:xfrm>
          <a:prstGeom prst="bentConnector3">
            <a:avLst>
              <a:gd name="adj1" fmla="val 50000"/>
            </a:avLst>
          </a:prstGeom>
          <a:ln w="508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31" name="Oval 1030">
            <a:extLst>
              <a:ext uri="{FF2B5EF4-FFF2-40B4-BE49-F238E27FC236}">
                <a16:creationId xmlns:a16="http://schemas.microsoft.com/office/drawing/2014/main" id="{D40BE66F-272E-27EE-09F9-C08EF8E9C44D}"/>
              </a:ext>
            </a:extLst>
          </p:cNvPr>
          <p:cNvSpPr/>
          <p:nvPr/>
        </p:nvSpPr>
        <p:spPr>
          <a:xfrm>
            <a:off x="2395274" y="4522298"/>
            <a:ext cx="219869" cy="219869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V</a:t>
            </a:r>
          </a:p>
        </p:txBody>
      </p:sp>
      <p:cxnSp>
        <p:nvCxnSpPr>
          <p:cNvPr id="1032" name="Connector: Elbow 1031">
            <a:extLst>
              <a:ext uri="{FF2B5EF4-FFF2-40B4-BE49-F238E27FC236}">
                <a16:creationId xmlns:a16="http://schemas.microsoft.com/office/drawing/2014/main" id="{9FBC4B55-D0AB-8D43-F18A-BED2B2BF24ED}"/>
              </a:ext>
            </a:extLst>
          </p:cNvPr>
          <p:cNvCxnSpPr>
            <a:cxnSpLocks/>
            <a:stCxn id="91" idx="4"/>
            <a:endCxn id="1031" idx="0"/>
          </p:cNvCxnSpPr>
          <p:nvPr/>
        </p:nvCxnSpPr>
        <p:spPr>
          <a:xfrm rot="5400000">
            <a:off x="2247968" y="4263043"/>
            <a:ext cx="516496" cy="2014"/>
          </a:xfrm>
          <a:prstGeom prst="bentConnector3">
            <a:avLst>
              <a:gd name="adj1" fmla="val 50000"/>
            </a:avLst>
          </a:prstGeom>
          <a:ln w="508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36" name="Rectangle 1035">
            <a:extLst>
              <a:ext uri="{FF2B5EF4-FFF2-40B4-BE49-F238E27FC236}">
                <a16:creationId xmlns:a16="http://schemas.microsoft.com/office/drawing/2014/main" id="{6FEA26B5-AEE2-4ECF-78DE-E35A6E92AEF4}"/>
              </a:ext>
            </a:extLst>
          </p:cNvPr>
          <p:cNvSpPr/>
          <p:nvPr/>
        </p:nvSpPr>
        <p:spPr>
          <a:xfrm>
            <a:off x="887711" y="4158202"/>
            <a:ext cx="235744" cy="1016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scene3d>
            <a:camera prst="isometricBottomDown"/>
            <a:lightRig rig="threePt" dir="t"/>
          </a:scene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39" name="Connector: Elbow 1038">
            <a:extLst>
              <a:ext uri="{FF2B5EF4-FFF2-40B4-BE49-F238E27FC236}">
                <a16:creationId xmlns:a16="http://schemas.microsoft.com/office/drawing/2014/main" id="{2D49F3EE-466E-A2E4-3413-7F9D183F1307}"/>
              </a:ext>
            </a:extLst>
          </p:cNvPr>
          <p:cNvCxnSpPr>
            <a:cxnSpLocks/>
            <a:stCxn id="9" idx="3"/>
            <a:endCxn id="1036" idx="0"/>
          </p:cNvCxnSpPr>
          <p:nvPr/>
        </p:nvCxnSpPr>
        <p:spPr>
          <a:xfrm rot="5400000">
            <a:off x="790940" y="3938170"/>
            <a:ext cx="434676" cy="5389"/>
          </a:xfrm>
          <a:prstGeom prst="bentConnector3">
            <a:avLst>
              <a:gd name="adj1" fmla="val 50000"/>
            </a:avLst>
          </a:prstGeom>
          <a:ln w="50800"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42" name="Picture 8">
            <a:extLst>
              <a:ext uri="{FF2B5EF4-FFF2-40B4-BE49-F238E27FC236}">
                <a16:creationId xmlns:a16="http://schemas.microsoft.com/office/drawing/2014/main" id="{D5527A23-B77E-8FCA-DD57-F86407A503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7699" y="598276"/>
            <a:ext cx="1109848" cy="759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43" name="Connector: Elbow 1042">
            <a:extLst>
              <a:ext uri="{FF2B5EF4-FFF2-40B4-BE49-F238E27FC236}">
                <a16:creationId xmlns:a16="http://schemas.microsoft.com/office/drawing/2014/main" id="{6E592DA0-698B-4381-A06B-EA20036076DC}"/>
              </a:ext>
            </a:extLst>
          </p:cNvPr>
          <p:cNvCxnSpPr>
            <a:cxnSpLocks/>
            <a:stCxn id="15" idx="3"/>
            <a:endCxn id="1042" idx="2"/>
          </p:cNvCxnSpPr>
          <p:nvPr/>
        </p:nvCxnSpPr>
        <p:spPr>
          <a:xfrm flipV="1">
            <a:off x="2168473" y="1357291"/>
            <a:ext cx="5044150" cy="810584"/>
          </a:xfrm>
          <a:prstGeom prst="bentConnector2">
            <a:avLst/>
          </a:prstGeom>
          <a:ln w="50800">
            <a:solidFill>
              <a:srgbClr val="FF99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44" name="Connector: Elbow 1043">
            <a:extLst>
              <a:ext uri="{FF2B5EF4-FFF2-40B4-BE49-F238E27FC236}">
                <a16:creationId xmlns:a16="http://schemas.microsoft.com/office/drawing/2014/main" id="{11620038-8356-576D-3A8A-A1F1D3A94519}"/>
              </a:ext>
            </a:extLst>
          </p:cNvPr>
          <p:cNvCxnSpPr>
            <a:cxnSpLocks/>
            <a:stCxn id="48" idx="3"/>
            <a:endCxn id="1042" idx="2"/>
          </p:cNvCxnSpPr>
          <p:nvPr/>
        </p:nvCxnSpPr>
        <p:spPr>
          <a:xfrm>
            <a:off x="2710966" y="1238810"/>
            <a:ext cx="4501657" cy="118481"/>
          </a:xfrm>
          <a:prstGeom prst="bentConnector4">
            <a:avLst>
              <a:gd name="adj1" fmla="val 43836"/>
              <a:gd name="adj2" fmla="val 292942"/>
            </a:avLst>
          </a:prstGeom>
          <a:ln w="50800">
            <a:solidFill>
              <a:srgbClr val="FF99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52" name="Connector: Elbow 1051">
            <a:extLst>
              <a:ext uri="{FF2B5EF4-FFF2-40B4-BE49-F238E27FC236}">
                <a16:creationId xmlns:a16="http://schemas.microsoft.com/office/drawing/2014/main" id="{78D13EED-29BA-3888-0236-C1F22B2DAB41}"/>
              </a:ext>
            </a:extLst>
          </p:cNvPr>
          <p:cNvCxnSpPr>
            <a:cxnSpLocks/>
            <a:stCxn id="1056" idx="0"/>
            <a:endCxn id="1042" idx="2"/>
          </p:cNvCxnSpPr>
          <p:nvPr/>
        </p:nvCxnSpPr>
        <p:spPr>
          <a:xfrm rot="5400000" flipH="1" flipV="1">
            <a:off x="2618443" y="1140486"/>
            <a:ext cx="4377374" cy="4810985"/>
          </a:xfrm>
          <a:prstGeom prst="bentConnector3">
            <a:avLst>
              <a:gd name="adj1" fmla="val 19536"/>
            </a:avLst>
          </a:prstGeom>
          <a:ln w="50800">
            <a:solidFill>
              <a:srgbClr val="FF99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58" name="Group 1057">
            <a:extLst>
              <a:ext uri="{FF2B5EF4-FFF2-40B4-BE49-F238E27FC236}">
                <a16:creationId xmlns:a16="http://schemas.microsoft.com/office/drawing/2014/main" id="{4E8BD17F-BE9B-9667-6B1A-463D8512CF7D}"/>
              </a:ext>
            </a:extLst>
          </p:cNvPr>
          <p:cNvGrpSpPr/>
          <p:nvPr/>
        </p:nvGrpSpPr>
        <p:grpSpPr>
          <a:xfrm>
            <a:off x="2070108" y="5734665"/>
            <a:ext cx="495963" cy="366880"/>
            <a:chOff x="2070108" y="5734665"/>
            <a:chExt cx="495963" cy="366880"/>
          </a:xfrm>
        </p:grpSpPr>
        <p:pic>
          <p:nvPicPr>
            <p:cNvPr id="1026" name="Picture 2" descr="CRISTEC YPOWER Battery Charger 12V 40A fanless 3 charging outputs Image 1 of 7">
              <a:extLst>
                <a:ext uri="{FF2B5EF4-FFF2-40B4-BE49-F238E27FC236}">
                  <a16:creationId xmlns:a16="http://schemas.microsoft.com/office/drawing/2014/main" id="{25DE3304-5DD8-B31B-33F0-22D7E8909F5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865" t="9278" r="10810" b="11414"/>
            <a:stretch>
              <a:fillRect/>
            </a:stretch>
          </p:blipFill>
          <p:spPr bwMode="auto">
            <a:xfrm>
              <a:off x="2070108" y="5747364"/>
              <a:ext cx="495963" cy="3541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56" name="Oval 1055">
              <a:extLst>
                <a:ext uri="{FF2B5EF4-FFF2-40B4-BE49-F238E27FC236}">
                  <a16:creationId xmlns:a16="http://schemas.microsoft.com/office/drawing/2014/main" id="{66125548-A74C-3AB0-D425-79E481BFCAA4}"/>
                </a:ext>
              </a:extLst>
            </p:cNvPr>
            <p:cNvSpPr/>
            <p:nvPr/>
          </p:nvSpPr>
          <p:spPr>
            <a:xfrm>
              <a:off x="2376238" y="5734665"/>
              <a:ext cx="50800" cy="50800"/>
            </a:xfrm>
            <a:prstGeom prst="ellipse">
              <a:avLst/>
            </a:prstGeom>
            <a:noFill/>
            <a:ln w="63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060" name="Picture 1059">
            <a:extLst>
              <a:ext uri="{FF2B5EF4-FFF2-40B4-BE49-F238E27FC236}">
                <a16:creationId xmlns:a16="http://schemas.microsoft.com/office/drawing/2014/main" id="{C0249C88-BA3E-DAC0-0EBC-B90FC5BE3866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013403" y="775699"/>
            <a:ext cx="463704" cy="293146"/>
          </a:xfrm>
          <a:prstGeom prst="rect">
            <a:avLst/>
          </a:prstGeom>
        </p:spPr>
      </p:pic>
      <p:pic>
        <p:nvPicPr>
          <p:cNvPr id="1061" name="Picture 10" descr="Scheiber AC Bloc">
            <a:extLst>
              <a:ext uri="{FF2B5EF4-FFF2-40B4-BE49-F238E27FC236}">
                <a16:creationId xmlns:a16="http://schemas.microsoft.com/office/drawing/2014/main" id="{06B0EE5F-899E-D2BF-A7E4-276398976E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8140" y="716968"/>
            <a:ext cx="420437" cy="420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62" name="Connector: Elbow 1061">
            <a:extLst>
              <a:ext uri="{FF2B5EF4-FFF2-40B4-BE49-F238E27FC236}">
                <a16:creationId xmlns:a16="http://schemas.microsoft.com/office/drawing/2014/main" id="{4BEF54AB-600A-E862-8976-A8F8813F2743}"/>
              </a:ext>
            </a:extLst>
          </p:cNvPr>
          <p:cNvCxnSpPr>
            <a:cxnSpLocks/>
            <a:stCxn id="1060" idx="2"/>
            <a:endCxn id="1042" idx="2"/>
          </p:cNvCxnSpPr>
          <p:nvPr/>
        </p:nvCxnSpPr>
        <p:spPr>
          <a:xfrm rot="16200000" flipH="1">
            <a:off x="6584716" y="729384"/>
            <a:ext cx="288446" cy="967368"/>
          </a:xfrm>
          <a:prstGeom prst="bentConnector3">
            <a:avLst>
              <a:gd name="adj1" fmla="val 179252"/>
            </a:avLst>
          </a:prstGeom>
          <a:ln w="50800">
            <a:solidFill>
              <a:srgbClr val="FF99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65" name="Connector: Elbow 1064">
            <a:extLst>
              <a:ext uri="{FF2B5EF4-FFF2-40B4-BE49-F238E27FC236}">
                <a16:creationId xmlns:a16="http://schemas.microsoft.com/office/drawing/2014/main" id="{B8A26AF0-574A-DA89-CD38-4CFE7A20CF92}"/>
              </a:ext>
            </a:extLst>
          </p:cNvPr>
          <p:cNvCxnSpPr>
            <a:cxnSpLocks/>
            <a:stCxn id="1061" idx="2"/>
            <a:endCxn id="1042" idx="2"/>
          </p:cNvCxnSpPr>
          <p:nvPr/>
        </p:nvCxnSpPr>
        <p:spPr>
          <a:xfrm rot="16200000" flipH="1">
            <a:off x="6405548" y="550216"/>
            <a:ext cx="219886" cy="1394264"/>
          </a:xfrm>
          <a:prstGeom prst="bentConnector3">
            <a:avLst>
              <a:gd name="adj1" fmla="val 203963"/>
            </a:avLst>
          </a:prstGeom>
          <a:ln w="50800">
            <a:solidFill>
              <a:srgbClr val="FF99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68" name="Picture 1067">
            <a:extLst>
              <a:ext uri="{FF2B5EF4-FFF2-40B4-BE49-F238E27FC236}">
                <a16:creationId xmlns:a16="http://schemas.microsoft.com/office/drawing/2014/main" id="{8E60277C-C549-04F7-5E25-31170F6629EB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604" r="11101"/>
          <a:stretch>
            <a:fillRect/>
          </a:stretch>
        </p:blipFill>
        <p:spPr>
          <a:xfrm>
            <a:off x="9987120" y="3859670"/>
            <a:ext cx="713163" cy="1028469"/>
          </a:xfrm>
          <a:prstGeom prst="rect">
            <a:avLst/>
          </a:prstGeom>
        </p:spPr>
      </p:pic>
      <p:sp>
        <p:nvSpPr>
          <p:cNvPr id="1069" name="TextBox 1068">
            <a:extLst>
              <a:ext uri="{FF2B5EF4-FFF2-40B4-BE49-F238E27FC236}">
                <a16:creationId xmlns:a16="http://schemas.microsoft.com/office/drawing/2014/main" id="{1B199A40-B7D1-4BE6-8B76-108B0C6301FA}"/>
              </a:ext>
            </a:extLst>
          </p:cNvPr>
          <p:cNvSpPr txBox="1"/>
          <p:nvPr/>
        </p:nvSpPr>
        <p:spPr>
          <a:xfrm>
            <a:off x="10721910" y="4227155"/>
            <a:ext cx="90762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/>
              <a:t>Water Pump</a:t>
            </a:r>
            <a:br>
              <a:rPr lang="en-US" sz="1100" dirty="0"/>
            </a:br>
            <a:r>
              <a:rPr lang="en-US" sz="1100" dirty="0"/>
              <a:t>Relays?</a:t>
            </a:r>
          </a:p>
        </p:txBody>
      </p:sp>
      <p:grpSp>
        <p:nvGrpSpPr>
          <p:cNvPr id="1071" name="Group 1070">
            <a:extLst>
              <a:ext uri="{FF2B5EF4-FFF2-40B4-BE49-F238E27FC236}">
                <a16:creationId xmlns:a16="http://schemas.microsoft.com/office/drawing/2014/main" id="{EDA4E3CC-0B7F-8BBC-860A-6E5A8F058FBF}"/>
              </a:ext>
            </a:extLst>
          </p:cNvPr>
          <p:cNvGrpSpPr/>
          <p:nvPr/>
        </p:nvGrpSpPr>
        <p:grpSpPr>
          <a:xfrm>
            <a:off x="11651059" y="1174566"/>
            <a:ext cx="344598" cy="344598"/>
            <a:chOff x="748191" y="1051019"/>
            <a:chExt cx="344598" cy="344598"/>
          </a:xfrm>
        </p:grpSpPr>
        <p:pic>
          <p:nvPicPr>
            <p:cNvPr id="1072" name="Picture 2">
              <a:extLst>
                <a:ext uri="{FF2B5EF4-FFF2-40B4-BE49-F238E27FC236}">
                  <a16:creationId xmlns:a16="http://schemas.microsoft.com/office/drawing/2014/main" id="{597CE103-78EC-D5CF-9C26-630BC898A74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8191" y="1051019"/>
              <a:ext cx="344598" cy="3445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73" name="Oval 1072">
              <a:extLst>
                <a:ext uri="{FF2B5EF4-FFF2-40B4-BE49-F238E27FC236}">
                  <a16:creationId xmlns:a16="http://schemas.microsoft.com/office/drawing/2014/main" id="{472708E0-1ED0-7A9F-2899-2A0F6310B645}"/>
                </a:ext>
              </a:extLst>
            </p:cNvPr>
            <p:cNvSpPr/>
            <p:nvPr/>
          </p:nvSpPr>
          <p:spPr>
            <a:xfrm>
              <a:off x="806962" y="1081113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74" name="Oval 1073">
              <a:extLst>
                <a:ext uri="{FF2B5EF4-FFF2-40B4-BE49-F238E27FC236}">
                  <a16:creationId xmlns:a16="http://schemas.microsoft.com/office/drawing/2014/main" id="{868CC357-3DC3-8075-D765-26292C96C084}"/>
                </a:ext>
              </a:extLst>
            </p:cNvPr>
            <p:cNvSpPr/>
            <p:nvPr/>
          </p:nvSpPr>
          <p:spPr>
            <a:xfrm>
              <a:off x="981084" y="1081113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75" name="Group 1074">
            <a:extLst>
              <a:ext uri="{FF2B5EF4-FFF2-40B4-BE49-F238E27FC236}">
                <a16:creationId xmlns:a16="http://schemas.microsoft.com/office/drawing/2014/main" id="{7BD53409-A06C-1F34-BFDE-CA641E39BDE1}"/>
              </a:ext>
            </a:extLst>
          </p:cNvPr>
          <p:cNvGrpSpPr/>
          <p:nvPr/>
        </p:nvGrpSpPr>
        <p:grpSpPr>
          <a:xfrm>
            <a:off x="11551881" y="767500"/>
            <a:ext cx="495963" cy="369139"/>
            <a:chOff x="96157" y="1157368"/>
            <a:chExt cx="495963" cy="369139"/>
          </a:xfrm>
        </p:grpSpPr>
        <p:pic>
          <p:nvPicPr>
            <p:cNvPr id="1076" name="Picture 2" descr="CRISTEC YPOWER Battery Charger 12V 40A fanless 3 charging outputs Image 1 of 7">
              <a:extLst>
                <a:ext uri="{FF2B5EF4-FFF2-40B4-BE49-F238E27FC236}">
                  <a16:creationId xmlns:a16="http://schemas.microsoft.com/office/drawing/2014/main" id="{B718396C-B70D-AF91-328E-B6A9F2D5F81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865" t="9278" r="10810" b="11414"/>
            <a:stretch>
              <a:fillRect/>
            </a:stretch>
          </p:blipFill>
          <p:spPr bwMode="auto">
            <a:xfrm>
              <a:off x="96157" y="1157368"/>
              <a:ext cx="495963" cy="3541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77" name="Oval 1076">
              <a:extLst>
                <a:ext uri="{FF2B5EF4-FFF2-40B4-BE49-F238E27FC236}">
                  <a16:creationId xmlns:a16="http://schemas.microsoft.com/office/drawing/2014/main" id="{06AD00D2-D9BD-A774-814E-85223A965693}"/>
                </a:ext>
              </a:extLst>
            </p:cNvPr>
            <p:cNvSpPr/>
            <p:nvPr/>
          </p:nvSpPr>
          <p:spPr>
            <a:xfrm>
              <a:off x="476077" y="1475707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78" name="Oval 1077">
              <a:extLst>
                <a:ext uri="{FF2B5EF4-FFF2-40B4-BE49-F238E27FC236}">
                  <a16:creationId xmlns:a16="http://schemas.microsoft.com/office/drawing/2014/main" id="{BD823F31-05F5-E2CA-06F9-EA79C245AE9E}"/>
                </a:ext>
              </a:extLst>
            </p:cNvPr>
            <p:cNvSpPr/>
            <p:nvPr/>
          </p:nvSpPr>
          <p:spPr>
            <a:xfrm>
              <a:off x="414686" y="1475707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79" name="Oval 1078">
              <a:extLst>
                <a:ext uri="{FF2B5EF4-FFF2-40B4-BE49-F238E27FC236}">
                  <a16:creationId xmlns:a16="http://schemas.microsoft.com/office/drawing/2014/main" id="{50DFF484-EF96-DA5F-055F-AA2AA3A12F1B}"/>
                </a:ext>
              </a:extLst>
            </p:cNvPr>
            <p:cNvSpPr/>
            <p:nvPr/>
          </p:nvSpPr>
          <p:spPr>
            <a:xfrm>
              <a:off x="357246" y="1475707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80" name="Oval 1079">
              <a:extLst>
                <a:ext uri="{FF2B5EF4-FFF2-40B4-BE49-F238E27FC236}">
                  <a16:creationId xmlns:a16="http://schemas.microsoft.com/office/drawing/2014/main" id="{F4591F6F-BC97-C448-8010-1C347DA04650}"/>
                </a:ext>
              </a:extLst>
            </p:cNvPr>
            <p:cNvSpPr/>
            <p:nvPr/>
          </p:nvSpPr>
          <p:spPr>
            <a:xfrm>
              <a:off x="159461" y="1475707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7401983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752710-93C8-5A6D-3D61-6840B08FE2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230v Changes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26A24C-198E-372F-FA5E-1EFA162422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92675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Remove the Scheiber system as it’s:</a:t>
            </a:r>
          </a:p>
          <a:p>
            <a:pPr lvl="1"/>
            <a:r>
              <a:rPr lang="en-US" dirty="0"/>
              <a:t>Too limited in functionality – no programming of the genset, battery and fluid monitoring too minimal</a:t>
            </a:r>
          </a:p>
          <a:p>
            <a:pPr lvl="1"/>
            <a:r>
              <a:rPr lang="en-US" dirty="0"/>
              <a:t>Too difficult to configure, with no detailed info when issues come up</a:t>
            </a:r>
          </a:p>
          <a:p>
            <a:pPr lvl="1"/>
            <a:r>
              <a:rPr lang="en-US" dirty="0"/>
              <a:t>Replaced with Victron Cerbo GX/Touch screen. </a:t>
            </a:r>
          </a:p>
          <a:p>
            <a:pPr lvl="2"/>
            <a:r>
              <a:rPr lang="en-US" dirty="0"/>
              <a:t>A Cerbo GX already exists to monitor the Victron 200Ah * 2 batteries. </a:t>
            </a:r>
          </a:p>
          <a:p>
            <a:r>
              <a:rPr lang="en-US" dirty="0"/>
              <a:t>Replace the </a:t>
            </a:r>
            <a:r>
              <a:rPr lang="en-US" dirty="0" err="1"/>
              <a:t>MasterVolt</a:t>
            </a:r>
            <a:r>
              <a:rPr lang="en-US" dirty="0"/>
              <a:t> 2k Inverter with a Victron Quatro 5k</a:t>
            </a:r>
          </a:p>
          <a:p>
            <a:pPr lvl="1"/>
            <a:r>
              <a:rPr lang="en-US" dirty="0"/>
              <a:t>Will need to patch the hole from the </a:t>
            </a:r>
            <a:r>
              <a:rPr lang="en-US" dirty="0" err="1"/>
              <a:t>MasterVolt</a:t>
            </a:r>
            <a:r>
              <a:rPr lang="en-US" dirty="0"/>
              <a:t> 2k inverter remote at the helm</a:t>
            </a:r>
          </a:p>
          <a:p>
            <a:r>
              <a:rPr lang="en-US" dirty="0"/>
              <a:t>Prefer to keep the </a:t>
            </a:r>
            <a:r>
              <a:rPr lang="en-US" dirty="0" err="1"/>
              <a:t>Cristec</a:t>
            </a:r>
            <a:r>
              <a:rPr lang="en-US" dirty="0"/>
              <a:t> charger and the existing Victron Batteries as additive 12v supply</a:t>
            </a:r>
          </a:p>
          <a:p>
            <a:r>
              <a:rPr lang="en-US" dirty="0"/>
              <a:t>Want to support:</a:t>
            </a:r>
          </a:p>
          <a:p>
            <a:pPr lvl="1"/>
            <a:r>
              <a:rPr lang="en-US" dirty="0"/>
              <a:t>230v Coffee Maker</a:t>
            </a:r>
          </a:p>
          <a:p>
            <a:pPr lvl="1"/>
            <a:r>
              <a:rPr lang="en-US" dirty="0"/>
              <a:t>230v HOB</a:t>
            </a:r>
          </a:p>
          <a:p>
            <a:pPr lvl="1"/>
            <a:r>
              <a:rPr lang="en-US" dirty="0"/>
              <a:t>230v Oven – currently using a Ninja 10 in 1 cooker, which has been great</a:t>
            </a:r>
          </a:p>
          <a:p>
            <a:pPr lvl="1"/>
            <a:r>
              <a:rPr lang="en-US" dirty="0"/>
              <a:t>230v Washing Machine – currently only runs on </a:t>
            </a:r>
            <a:r>
              <a:rPr lang="en-US" dirty="0" err="1"/>
              <a:t>GenSet</a:t>
            </a:r>
            <a:endParaRPr lang="en-US" dirty="0"/>
          </a:p>
          <a:p>
            <a:r>
              <a:rPr lang="en-US" dirty="0"/>
              <a:t>Supported only on shore power/</a:t>
            </a:r>
            <a:r>
              <a:rPr lang="en-US" dirty="0" err="1"/>
              <a:t>GetSet</a:t>
            </a:r>
            <a:endParaRPr lang="en-US" dirty="0"/>
          </a:p>
          <a:p>
            <a:pPr lvl="1"/>
            <a:r>
              <a:rPr lang="en-US" dirty="0"/>
              <a:t>Hot water heater</a:t>
            </a:r>
          </a:p>
        </p:txBody>
      </p:sp>
    </p:spTree>
    <p:extLst>
      <p:ext uri="{BB962C8B-B14F-4D97-AF65-F5344CB8AC3E}">
        <p14:creationId xmlns:p14="http://schemas.microsoft.com/office/powerpoint/2010/main" val="42724648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050DBC-9323-F08B-162F-01848A251C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049F9B37-EB6C-280C-89D5-96518C6E4AE4}"/>
              </a:ext>
            </a:extLst>
          </p:cNvPr>
          <p:cNvSpPr/>
          <p:nvPr/>
        </p:nvSpPr>
        <p:spPr>
          <a:xfrm>
            <a:off x="137652" y="22225"/>
            <a:ext cx="12054348" cy="68135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3" name="Picture 18" descr="Onan 9 kW Marine Generator">
            <a:extLst>
              <a:ext uri="{FF2B5EF4-FFF2-40B4-BE49-F238E27FC236}">
                <a16:creationId xmlns:a16="http://schemas.microsoft.com/office/drawing/2014/main" id="{48E3DFA5-C2F7-E466-67A6-0E127F7620C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68" b="14099"/>
          <a:stretch>
            <a:fillRect/>
          </a:stretch>
        </p:blipFill>
        <p:spPr bwMode="auto">
          <a:xfrm>
            <a:off x="9837962" y="197017"/>
            <a:ext cx="1961901" cy="1375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D724A2DB-8479-77EE-7580-7AAD0831C3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716446" y="3253850"/>
            <a:ext cx="589052" cy="350300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62672ADA-663B-3F54-23CA-88587996F0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8105" y="756455"/>
            <a:ext cx="348272" cy="812634"/>
          </a:xfrm>
          <a:prstGeom prst="rect">
            <a:avLst/>
          </a:prstGeom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CBB80E09-F57F-8BA3-318F-C0A63F63E28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3529"/>
          <a:stretch>
            <a:fillRect/>
          </a:stretch>
        </p:blipFill>
        <p:spPr>
          <a:xfrm>
            <a:off x="297656" y="446893"/>
            <a:ext cx="461578" cy="523875"/>
          </a:xfrm>
          <a:prstGeom prst="rect">
            <a:avLst/>
          </a:prstGeom>
        </p:spPr>
      </p:pic>
      <p:pic>
        <p:nvPicPr>
          <p:cNvPr id="63" name="Picture 62">
            <a:extLst>
              <a:ext uri="{FF2B5EF4-FFF2-40B4-BE49-F238E27FC236}">
                <a16:creationId xmlns:a16="http://schemas.microsoft.com/office/drawing/2014/main" id="{59D69AB5-CCE1-88F5-CD6C-C469CCFB3B8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3529"/>
          <a:stretch>
            <a:fillRect/>
          </a:stretch>
        </p:blipFill>
        <p:spPr>
          <a:xfrm>
            <a:off x="297656" y="970768"/>
            <a:ext cx="461578" cy="523875"/>
          </a:xfrm>
          <a:prstGeom prst="rect">
            <a:avLst/>
          </a:prstGeom>
        </p:spPr>
      </p:pic>
      <p:pic>
        <p:nvPicPr>
          <p:cNvPr id="65" name="Picture 64">
            <a:extLst>
              <a:ext uri="{FF2B5EF4-FFF2-40B4-BE49-F238E27FC236}">
                <a16:creationId xmlns:a16="http://schemas.microsoft.com/office/drawing/2014/main" id="{73FD3B18-7402-47C4-6749-424E57852F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483" y="1280330"/>
            <a:ext cx="348272" cy="812634"/>
          </a:xfrm>
          <a:prstGeom prst="rect">
            <a:avLst/>
          </a:prstGeom>
        </p:spPr>
      </p:pic>
      <p:cxnSp>
        <p:nvCxnSpPr>
          <p:cNvPr id="66" name="Connector: Elbow 65">
            <a:extLst>
              <a:ext uri="{FF2B5EF4-FFF2-40B4-BE49-F238E27FC236}">
                <a16:creationId xmlns:a16="http://schemas.microsoft.com/office/drawing/2014/main" id="{83F86B3F-363E-7311-EA95-BB11FE85C53F}"/>
              </a:ext>
            </a:extLst>
          </p:cNvPr>
          <p:cNvCxnSpPr>
            <a:cxnSpLocks/>
            <a:stCxn id="62" idx="3"/>
            <a:endCxn id="55" idx="0"/>
          </p:cNvCxnSpPr>
          <p:nvPr/>
        </p:nvCxnSpPr>
        <p:spPr>
          <a:xfrm>
            <a:off x="759234" y="708831"/>
            <a:ext cx="713007" cy="47624"/>
          </a:xfrm>
          <a:prstGeom prst="bentConnector2">
            <a:avLst/>
          </a:prstGeom>
          <a:ln w="508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Connector: Elbow 66">
            <a:extLst>
              <a:ext uri="{FF2B5EF4-FFF2-40B4-BE49-F238E27FC236}">
                <a16:creationId xmlns:a16="http://schemas.microsoft.com/office/drawing/2014/main" id="{5629999B-9FFB-C7D3-836F-423965DB938C}"/>
              </a:ext>
            </a:extLst>
          </p:cNvPr>
          <p:cNvCxnSpPr>
            <a:cxnSpLocks/>
            <a:stCxn id="63" idx="3"/>
            <a:endCxn id="65" idx="0"/>
          </p:cNvCxnSpPr>
          <p:nvPr/>
        </p:nvCxnSpPr>
        <p:spPr>
          <a:xfrm>
            <a:off x="759234" y="1232706"/>
            <a:ext cx="231385" cy="47624"/>
          </a:xfrm>
          <a:prstGeom prst="bentConnector2">
            <a:avLst/>
          </a:prstGeom>
          <a:ln w="508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Connector: Elbow 67">
            <a:extLst>
              <a:ext uri="{FF2B5EF4-FFF2-40B4-BE49-F238E27FC236}">
                <a16:creationId xmlns:a16="http://schemas.microsoft.com/office/drawing/2014/main" id="{A395DBF9-7E78-9D05-9797-6095F704CE98}"/>
              </a:ext>
            </a:extLst>
          </p:cNvPr>
          <p:cNvCxnSpPr>
            <a:cxnSpLocks/>
            <a:stCxn id="65" idx="2"/>
            <a:endCxn id="74" idx="4"/>
          </p:cNvCxnSpPr>
          <p:nvPr/>
        </p:nvCxnSpPr>
        <p:spPr>
          <a:xfrm rot="16200000" flipH="1">
            <a:off x="1137677" y="1945905"/>
            <a:ext cx="328401" cy="622517"/>
          </a:xfrm>
          <a:prstGeom prst="bentConnector3">
            <a:avLst>
              <a:gd name="adj1" fmla="val 169610"/>
            </a:avLst>
          </a:prstGeom>
          <a:ln w="508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9" name="Group 68">
            <a:extLst>
              <a:ext uri="{FF2B5EF4-FFF2-40B4-BE49-F238E27FC236}">
                <a16:creationId xmlns:a16="http://schemas.microsoft.com/office/drawing/2014/main" id="{F7DEDAE0-D16B-8B36-CD1A-3C9DDC24A5EB}"/>
              </a:ext>
            </a:extLst>
          </p:cNvPr>
          <p:cNvGrpSpPr/>
          <p:nvPr/>
        </p:nvGrpSpPr>
        <p:grpSpPr>
          <a:xfrm>
            <a:off x="1410421" y="1814053"/>
            <a:ext cx="758052" cy="707644"/>
            <a:chOff x="1775599" y="1814053"/>
            <a:chExt cx="758052" cy="707644"/>
          </a:xfrm>
        </p:grpSpPr>
        <p:pic>
          <p:nvPicPr>
            <p:cNvPr id="70" name="Picture 20">
              <a:extLst>
                <a:ext uri="{FF2B5EF4-FFF2-40B4-BE49-F238E27FC236}">
                  <a16:creationId xmlns:a16="http://schemas.microsoft.com/office/drawing/2014/main" id="{AD66BD07-C8B8-4DD5-6F6F-22405E25A48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75599" y="1814053"/>
              <a:ext cx="758052" cy="707644"/>
            </a:xfrm>
            <a:prstGeom prst="rect">
              <a:avLst/>
            </a:prstGeom>
            <a:noFill/>
            <a:scene3d>
              <a:camera prst="orthographicFront">
                <a:rot lat="21285324" lon="27790" rev="2220042"/>
              </a:camera>
              <a:lightRig rig="threePt" dir="t"/>
            </a:scene3d>
            <a:sp3d>
              <a:bevelB w="0" h="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A4BC0990-7E4E-4931-ECFA-4EA9FD0D8F21}"/>
                </a:ext>
              </a:extLst>
            </p:cNvPr>
            <p:cNvSpPr/>
            <p:nvPr/>
          </p:nvSpPr>
          <p:spPr>
            <a:xfrm>
              <a:off x="1952914" y="2370565"/>
              <a:ext cx="50800" cy="508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E48E1E2E-9AB8-128C-686A-DCB1ABC9D728}"/>
                </a:ext>
              </a:extLst>
            </p:cNvPr>
            <p:cNvSpPr/>
            <p:nvPr/>
          </p:nvSpPr>
          <p:spPr>
            <a:xfrm>
              <a:off x="2079048" y="2370564"/>
              <a:ext cx="50800" cy="508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7A9C209D-F0B5-2CC9-87F4-05CA5892AF74}"/>
                </a:ext>
              </a:extLst>
            </p:cNvPr>
            <p:cNvSpPr/>
            <p:nvPr/>
          </p:nvSpPr>
          <p:spPr>
            <a:xfrm>
              <a:off x="2205182" y="2370563"/>
              <a:ext cx="50800" cy="508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D611BA4B-AFD1-71CD-AAC3-22E3FB0221C0}"/>
              </a:ext>
            </a:extLst>
          </p:cNvPr>
          <p:cNvGrpSpPr/>
          <p:nvPr/>
        </p:nvGrpSpPr>
        <p:grpSpPr>
          <a:xfrm>
            <a:off x="1952914" y="884988"/>
            <a:ext cx="758052" cy="707644"/>
            <a:chOff x="1775599" y="1814053"/>
            <a:chExt cx="758052" cy="707644"/>
          </a:xfrm>
        </p:grpSpPr>
        <p:pic>
          <p:nvPicPr>
            <p:cNvPr id="78" name="Picture 20">
              <a:extLst>
                <a:ext uri="{FF2B5EF4-FFF2-40B4-BE49-F238E27FC236}">
                  <a16:creationId xmlns:a16="http://schemas.microsoft.com/office/drawing/2014/main" id="{9B302F20-32CF-94A6-FFF4-47EDD189BD2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75599" y="1814053"/>
              <a:ext cx="758052" cy="707644"/>
            </a:xfrm>
            <a:prstGeom prst="rect">
              <a:avLst/>
            </a:prstGeom>
            <a:noFill/>
            <a:scene3d>
              <a:camera prst="orthographicFront">
                <a:rot lat="21285324" lon="27790" rev="2220042"/>
              </a:camera>
              <a:lightRig rig="threePt" dir="t"/>
            </a:scene3d>
            <a:sp3d>
              <a:bevelB w="0" h="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1EBBD4D3-8614-74E1-EC6D-BB64195BC832}"/>
                </a:ext>
              </a:extLst>
            </p:cNvPr>
            <p:cNvSpPr/>
            <p:nvPr/>
          </p:nvSpPr>
          <p:spPr>
            <a:xfrm>
              <a:off x="1952914" y="2370565"/>
              <a:ext cx="50800" cy="508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DB0D455A-6BA9-1980-1D97-91DD8561DD5B}"/>
                </a:ext>
              </a:extLst>
            </p:cNvPr>
            <p:cNvSpPr/>
            <p:nvPr/>
          </p:nvSpPr>
          <p:spPr>
            <a:xfrm>
              <a:off x="2079048" y="2370564"/>
              <a:ext cx="50800" cy="508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Oval 85">
              <a:extLst>
                <a:ext uri="{FF2B5EF4-FFF2-40B4-BE49-F238E27FC236}">
                  <a16:creationId xmlns:a16="http://schemas.microsoft.com/office/drawing/2014/main" id="{244B2BA7-0304-EB81-6D4D-AD6B620B8762}"/>
                </a:ext>
              </a:extLst>
            </p:cNvPr>
            <p:cNvSpPr/>
            <p:nvPr/>
          </p:nvSpPr>
          <p:spPr>
            <a:xfrm>
              <a:off x="2205182" y="2370563"/>
              <a:ext cx="50800" cy="508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94" name="Connector: Elbow 93">
            <a:extLst>
              <a:ext uri="{FF2B5EF4-FFF2-40B4-BE49-F238E27FC236}">
                <a16:creationId xmlns:a16="http://schemas.microsoft.com/office/drawing/2014/main" id="{248CCE4F-9648-8A57-5F8A-806DED4885AB}"/>
              </a:ext>
            </a:extLst>
          </p:cNvPr>
          <p:cNvCxnSpPr>
            <a:cxnSpLocks/>
            <a:stCxn id="55" idx="2"/>
            <a:endCxn id="80" idx="4"/>
          </p:cNvCxnSpPr>
          <p:nvPr/>
        </p:nvCxnSpPr>
        <p:spPr>
          <a:xfrm rot="5400000" flipH="1" flipV="1">
            <a:off x="1775540" y="1189001"/>
            <a:ext cx="76789" cy="683388"/>
          </a:xfrm>
          <a:prstGeom prst="bentConnector3">
            <a:avLst>
              <a:gd name="adj1" fmla="val -179859"/>
            </a:avLst>
          </a:prstGeom>
          <a:ln w="508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95" name="Group 94">
            <a:extLst>
              <a:ext uri="{FF2B5EF4-FFF2-40B4-BE49-F238E27FC236}">
                <a16:creationId xmlns:a16="http://schemas.microsoft.com/office/drawing/2014/main" id="{C1F5E9D0-D3F5-D2DC-9B4F-DF5FFA0FDCC5}"/>
              </a:ext>
            </a:extLst>
          </p:cNvPr>
          <p:cNvGrpSpPr/>
          <p:nvPr/>
        </p:nvGrpSpPr>
        <p:grpSpPr>
          <a:xfrm>
            <a:off x="9101519" y="825383"/>
            <a:ext cx="509641" cy="743706"/>
            <a:chOff x="9101519" y="825383"/>
            <a:chExt cx="509641" cy="743706"/>
          </a:xfrm>
        </p:grpSpPr>
        <p:pic>
          <p:nvPicPr>
            <p:cNvPr id="96" name="Picture 95">
              <a:extLst>
                <a:ext uri="{FF2B5EF4-FFF2-40B4-BE49-F238E27FC236}">
                  <a16:creationId xmlns:a16="http://schemas.microsoft.com/office/drawing/2014/main" id="{A9BFEC47-BBE9-E981-6C3A-F7FFA2CC97B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9101519" y="877077"/>
              <a:ext cx="509641" cy="640318"/>
            </a:xfrm>
            <a:prstGeom prst="rect">
              <a:avLst/>
            </a:prstGeom>
          </p:spPr>
        </p:pic>
        <p:sp>
          <p:nvSpPr>
            <p:cNvPr id="98" name="Oval 97">
              <a:extLst>
                <a:ext uri="{FF2B5EF4-FFF2-40B4-BE49-F238E27FC236}">
                  <a16:creationId xmlns:a16="http://schemas.microsoft.com/office/drawing/2014/main" id="{CD51E0E9-7CFE-24BF-C8B1-4DFCC99FB438}"/>
                </a:ext>
              </a:extLst>
            </p:cNvPr>
            <p:cNvSpPr/>
            <p:nvPr/>
          </p:nvSpPr>
          <p:spPr>
            <a:xfrm>
              <a:off x="9231825" y="1518289"/>
              <a:ext cx="50800" cy="508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Oval 99">
              <a:extLst>
                <a:ext uri="{FF2B5EF4-FFF2-40B4-BE49-F238E27FC236}">
                  <a16:creationId xmlns:a16="http://schemas.microsoft.com/office/drawing/2014/main" id="{F557BDC5-6D34-C8AF-BEBF-157BD11B382C}"/>
                </a:ext>
              </a:extLst>
            </p:cNvPr>
            <p:cNvSpPr/>
            <p:nvPr/>
          </p:nvSpPr>
          <p:spPr>
            <a:xfrm>
              <a:off x="9430724" y="1518289"/>
              <a:ext cx="50800" cy="508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1" name="Oval 100">
              <a:extLst>
                <a:ext uri="{FF2B5EF4-FFF2-40B4-BE49-F238E27FC236}">
                  <a16:creationId xmlns:a16="http://schemas.microsoft.com/office/drawing/2014/main" id="{6A8F2B6A-2AB7-E105-A1A9-140C997193FB}"/>
                </a:ext>
              </a:extLst>
            </p:cNvPr>
            <p:cNvSpPr/>
            <p:nvPr/>
          </p:nvSpPr>
          <p:spPr>
            <a:xfrm>
              <a:off x="9223573" y="825383"/>
              <a:ext cx="50800" cy="508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" name="Oval 101">
              <a:extLst>
                <a:ext uri="{FF2B5EF4-FFF2-40B4-BE49-F238E27FC236}">
                  <a16:creationId xmlns:a16="http://schemas.microsoft.com/office/drawing/2014/main" id="{0F5F5AE1-6A51-36CF-4013-D90D7A955AB4}"/>
                </a:ext>
              </a:extLst>
            </p:cNvPr>
            <p:cNvSpPr/>
            <p:nvPr/>
          </p:nvSpPr>
          <p:spPr>
            <a:xfrm>
              <a:off x="9422472" y="825383"/>
              <a:ext cx="50800" cy="508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cxnSp>
        <p:nvCxnSpPr>
          <p:cNvPr id="106" name="Connector: Elbow 105">
            <a:extLst>
              <a:ext uri="{FF2B5EF4-FFF2-40B4-BE49-F238E27FC236}">
                <a16:creationId xmlns:a16="http://schemas.microsoft.com/office/drawing/2014/main" id="{61EA78D6-14F1-DBD9-A9C6-83E78D703656}"/>
              </a:ext>
            </a:extLst>
          </p:cNvPr>
          <p:cNvCxnSpPr>
            <a:cxnSpLocks/>
            <a:stCxn id="86" idx="4"/>
            <a:endCxn id="98" idx="4"/>
          </p:cNvCxnSpPr>
          <p:nvPr/>
        </p:nvCxnSpPr>
        <p:spPr>
          <a:xfrm rot="16200000" flipH="1">
            <a:off x="5794166" y="-1893971"/>
            <a:ext cx="76791" cy="6849328"/>
          </a:xfrm>
          <a:prstGeom prst="bentConnector3">
            <a:avLst>
              <a:gd name="adj1" fmla="val 397691"/>
            </a:avLst>
          </a:prstGeom>
          <a:ln w="508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9" name="Connector: Elbow 108">
            <a:extLst>
              <a:ext uri="{FF2B5EF4-FFF2-40B4-BE49-F238E27FC236}">
                <a16:creationId xmlns:a16="http://schemas.microsoft.com/office/drawing/2014/main" id="{82779E84-A155-9089-2F01-7D9596B91129}"/>
              </a:ext>
            </a:extLst>
          </p:cNvPr>
          <p:cNvCxnSpPr>
            <a:cxnSpLocks/>
            <a:stCxn id="76" idx="4"/>
            <a:endCxn id="100" idx="4"/>
          </p:cNvCxnSpPr>
          <p:nvPr/>
        </p:nvCxnSpPr>
        <p:spPr>
          <a:xfrm rot="5400000" flipH="1" flipV="1">
            <a:off x="5234627" y="-1800134"/>
            <a:ext cx="852274" cy="7590720"/>
          </a:xfrm>
          <a:prstGeom prst="bentConnector3">
            <a:avLst>
              <a:gd name="adj1" fmla="val -26822"/>
            </a:avLst>
          </a:prstGeom>
          <a:ln w="508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0" name="Oval 109">
            <a:extLst>
              <a:ext uri="{FF2B5EF4-FFF2-40B4-BE49-F238E27FC236}">
                <a16:creationId xmlns:a16="http://schemas.microsoft.com/office/drawing/2014/main" id="{006826A9-A86F-5CB8-51CF-525D917B657D}"/>
              </a:ext>
            </a:extLst>
          </p:cNvPr>
          <p:cNvSpPr/>
          <p:nvPr/>
        </p:nvSpPr>
        <p:spPr>
          <a:xfrm>
            <a:off x="9857010" y="606827"/>
            <a:ext cx="50800" cy="508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>
            <a:extLst>
              <a:ext uri="{FF2B5EF4-FFF2-40B4-BE49-F238E27FC236}">
                <a16:creationId xmlns:a16="http://schemas.microsoft.com/office/drawing/2014/main" id="{7C571E5F-DFCA-6896-22F7-05E0092B0062}"/>
              </a:ext>
            </a:extLst>
          </p:cNvPr>
          <p:cNvSpPr/>
          <p:nvPr/>
        </p:nvSpPr>
        <p:spPr>
          <a:xfrm>
            <a:off x="9857010" y="731055"/>
            <a:ext cx="50800" cy="508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2" name="Connector: Elbow 111">
            <a:extLst>
              <a:ext uri="{FF2B5EF4-FFF2-40B4-BE49-F238E27FC236}">
                <a16:creationId xmlns:a16="http://schemas.microsoft.com/office/drawing/2014/main" id="{21B830EA-628C-083B-D40F-476D26CB09FC}"/>
              </a:ext>
            </a:extLst>
          </p:cNvPr>
          <p:cNvCxnSpPr>
            <a:cxnSpLocks/>
            <a:stCxn id="101" idx="0"/>
            <a:endCxn id="110" idx="2"/>
          </p:cNvCxnSpPr>
          <p:nvPr/>
        </p:nvCxnSpPr>
        <p:spPr>
          <a:xfrm rot="5400000" flipH="1" flipV="1">
            <a:off x="9456413" y="424787"/>
            <a:ext cx="193156" cy="608037"/>
          </a:xfrm>
          <a:prstGeom prst="bentConnector2">
            <a:avLst/>
          </a:prstGeom>
          <a:ln w="508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5" name="TextBox 114">
            <a:extLst>
              <a:ext uri="{FF2B5EF4-FFF2-40B4-BE49-F238E27FC236}">
                <a16:creationId xmlns:a16="http://schemas.microsoft.com/office/drawing/2014/main" id="{2DE90388-215F-A156-9FFE-852AF36FC76F}"/>
              </a:ext>
            </a:extLst>
          </p:cNvPr>
          <p:cNvSpPr txBox="1"/>
          <p:nvPr/>
        </p:nvSpPr>
        <p:spPr>
          <a:xfrm>
            <a:off x="3088261" y="724708"/>
            <a:ext cx="65113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/>
              <a:t>HVAC</a:t>
            </a:r>
            <a:br>
              <a:rPr lang="en-US" sz="1100" dirty="0"/>
            </a:br>
            <a:r>
              <a:rPr lang="en-US" sz="1100" dirty="0"/>
              <a:t>Selector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5102583D-BAC0-7CAF-7480-01521A505A82}"/>
              </a:ext>
            </a:extLst>
          </p:cNvPr>
          <p:cNvSpPr txBox="1"/>
          <p:nvPr/>
        </p:nvSpPr>
        <p:spPr>
          <a:xfrm>
            <a:off x="945597" y="2144713"/>
            <a:ext cx="65113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/>
              <a:t>House</a:t>
            </a:r>
            <a:br>
              <a:rPr lang="en-US" sz="1100" dirty="0"/>
            </a:br>
            <a:r>
              <a:rPr lang="en-US" sz="1100" dirty="0"/>
              <a:t>Selector</a:t>
            </a:r>
          </a:p>
        </p:txBody>
      </p:sp>
      <p:cxnSp>
        <p:nvCxnSpPr>
          <p:cNvPr id="118" name="Connector: Elbow 117">
            <a:extLst>
              <a:ext uri="{FF2B5EF4-FFF2-40B4-BE49-F238E27FC236}">
                <a16:creationId xmlns:a16="http://schemas.microsoft.com/office/drawing/2014/main" id="{7B5280BC-FC1D-F986-49A7-A404C48AEC52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9608813" y="577187"/>
            <a:ext cx="193156" cy="608037"/>
          </a:xfrm>
          <a:prstGeom prst="bentConnector2">
            <a:avLst/>
          </a:prstGeom>
          <a:ln w="508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9" name="TextBox 118">
            <a:extLst>
              <a:ext uri="{FF2B5EF4-FFF2-40B4-BE49-F238E27FC236}">
                <a16:creationId xmlns:a16="http://schemas.microsoft.com/office/drawing/2014/main" id="{5F4302C9-1E8D-1EC4-8C31-4BE86D738AD7}"/>
              </a:ext>
            </a:extLst>
          </p:cNvPr>
          <p:cNvSpPr txBox="1"/>
          <p:nvPr/>
        </p:nvSpPr>
        <p:spPr>
          <a:xfrm>
            <a:off x="360855" y="2915551"/>
            <a:ext cx="64472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/>
              <a:t>Inverter</a:t>
            </a:r>
          </a:p>
        </p:txBody>
      </p:sp>
      <p:pic>
        <p:nvPicPr>
          <p:cNvPr id="135" name="Picture 134">
            <a:extLst>
              <a:ext uri="{FF2B5EF4-FFF2-40B4-BE49-F238E27FC236}">
                <a16:creationId xmlns:a16="http://schemas.microsoft.com/office/drawing/2014/main" id="{B341F4D6-811F-D82D-46F6-37BB55C8B3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6680" y="3523670"/>
            <a:ext cx="348272" cy="812634"/>
          </a:xfrm>
          <a:prstGeom prst="rect">
            <a:avLst/>
          </a:prstGeom>
        </p:spPr>
      </p:pic>
      <p:grpSp>
        <p:nvGrpSpPr>
          <p:cNvPr id="139" name="Group 138">
            <a:extLst>
              <a:ext uri="{FF2B5EF4-FFF2-40B4-BE49-F238E27FC236}">
                <a16:creationId xmlns:a16="http://schemas.microsoft.com/office/drawing/2014/main" id="{DBD3CF29-D3D1-03E0-3F82-886DEDF19B75}"/>
              </a:ext>
            </a:extLst>
          </p:cNvPr>
          <p:cNvGrpSpPr/>
          <p:nvPr/>
        </p:nvGrpSpPr>
        <p:grpSpPr>
          <a:xfrm>
            <a:off x="2010254" y="3265279"/>
            <a:ext cx="765595" cy="740523"/>
            <a:chOff x="2010254" y="3265279"/>
            <a:chExt cx="765595" cy="740523"/>
          </a:xfrm>
        </p:grpSpPr>
        <p:pic>
          <p:nvPicPr>
            <p:cNvPr id="141" name="Picture 140">
              <a:extLst>
                <a:ext uri="{FF2B5EF4-FFF2-40B4-BE49-F238E27FC236}">
                  <a16:creationId xmlns:a16="http://schemas.microsoft.com/office/drawing/2014/main" id="{F89609D2-BCA3-18DC-C9ED-7CA34B91F46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10254" y="3265279"/>
              <a:ext cx="765595" cy="717314"/>
            </a:xfrm>
            <a:prstGeom prst="rect">
              <a:avLst/>
            </a:prstGeom>
          </p:spPr>
        </p:pic>
        <p:sp>
          <p:nvSpPr>
            <p:cNvPr id="142" name="Oval 141">
              <a:extLst>
                <a:ext uri="{FF2B5EF4-FFF2-40B4-BE49-F238E27FC236}">
                  <a16:creationId xmlns:a16="http://schemas.microsoft.com/office/drawing/2014/main" id="{8F499607-7A8E-7063-14F9-494D45E058C6}"/>
                </a:ext>
              </a:extLst>
            </p:cNvPr>
            <p:cNvSpPr/>
            <p:nvPr/>
          </p:nvSpPr>
          <p:spPr>
            <a:xfrm>
              <a:off x="2156584" y="3955002"/>
              <a:ext cx="50800" cy="508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3" name="Oval 142">
              <a:extLst>
                <a:ext uri="{FF2B5EF4-FFF2-40B4-BE49-F238E27FC236}">
                  <a16:creationId xmlns:a16="http://schemas.microsoft.com/office/drawing/2014/main" id="{87FB0F56-5902-9D4F-4E32-6E9D977E329D}"/>
                </a:ext>
              </a:extLst>
            </p:cNvPr>
            <p:cNvSpPr/>
            <p:nvPr/>
          </p:nvSpPr>
          <p:spPr>
            <a:xfrm>
              <a:off x="2264997" y="3955002"/>
              <a:ext cx="50800" cy="508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4" name="Oval 143">
              <a:extLst>
                <a:ext uri="{FF2B5EF4-FFF2-40B4-BE49-F238E27FC236}">
                  <a16:creationId xmlns:a16="http://schemas.microsoft.com/office/drawing/2014/main" id="{61A85750-29BC-21E1-1E21-263B3144535F}"/>
                </a:ext>
              </a:extLst>
            </p:cNvPr>
            <p:cNvSpPr/>
            <p:nvPr/>
          </p:nvSpPr>
          <p:spPr>
            <a:xfrm>
              <a:off x="2373410" y="3955002"/>
              <a:ext cx="50800" cy="508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5" name="Oval 144">
              <a:extLst>
                <a:ext uri="{FF2B5EF4-FFF2-40B4-BE49-F238E27FC236}">
                  <a16:creationId xmlns:a16="http://schemas.microsoft.com/office/drawing/2014/main" id="{D6F85239-7D3D-C40F-C1F7-82278F39FDFB}"/>
                </a:ext>
              </a:extLst>
            </p:cNvPr>
            <p:cNvSpPr/>
            <p:nvPr/>
          </p:nvSpPr>
          <p:spPr>
            <a:xfrm>
              <a:off x="2481823" y="3955002"/>
              <a:ext cx="50800" cy="508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8" name="Oval 147">
              <a:extLst>
                <a:ext uri="{FF2B5EF4-FFF2-40B4-BE49-F238E27FC236}">
                  <a16:creationId xmlns:a16="http://schemas.microsoft.com/office/drawing/2014/main" id="{6F5AB30A-E128-197B-4186-0AF8261B1439}"/>
                </a:ext>
              </a:extLst>
            </p:cNvPr>
            <p:cNvSpPr/>
            <p:nvPr/>
          </p:nvSpPr>
          <p:spPr>
            <a:xfrm>
              <a:off x="2590235" y="3955002"/>
              <a:ext cx="50800" cy="508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49" name="Connector: Elbow 148">
            <a:extLst>
              <a:ext uri="{FF2B5EF4-FFF2-40B4-BE49-F238E27FC236}">
                <a16:creationId xmlns:a16="http://schemas.microsoft.com/office/drawing/2014/main" id="{07053A4E-F38C-5EE9-E78A-7E0BF74B6B48}"/>
              </a:ext>
            </a:extLst>
          </p:cNvPr>
          <p:cNvCxnSpPr>
            <a:cxnSpLocks/>
            <a:stCxn id="54" idx="1"/>
            <a:endCxn id="135" idx="0"/>
          </p:cNvCxnSpPr>
          <p:nvPr/>
        </p:nvCxnSpPr>
        <p:spPr>
          <a:xfrm rot="16200000" flipH="1">
            <a:off x="1121296" y="3024150"/>
            <a:ext cx="389196" cy="609844"/>
          </a:xfrm>
          <a:prstGeom prst="bentConnector3">
            <a:avLst>
              <a:gd name="adj1" fmla="val -28064"/>
            </a:avLst>
          </a:prstGeom>
          <a:ln w="508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0" name="Connector: Elbow 149">
            <a:extLst>
              <a:ext uri="{FF2B5EF4-FFF2-40B4-BE49-F238E27FC236}">
                <a16:creationId xmlns:a16="http://schemas.microsoft.com/office/drawing/2014/main" id="{D4945006-7413-0DE2-EB21-DD81972BC2EA}"/>
              </a:ext>
            </a:extLst>
          </p:cNvPr>
          <p:cNvCxnSpPr>
            <a:cxnSpLocks/>
            <a:stCxn id="135" idx="2"/>
            <a:endCxn id="142" idx="4"/>
          </p:cNvCxnSpPr>
          <p:nvPr/>
        </p:nvCxnSpPr>
        <p:spPr>
          <a:xfrm rot="5400000" flipH="1" flipV="1">
            <a:off x="1736149" y="3890469"/>
            <a:ext cx="330502" cy="561168"/>
          </a:xfrm>
          <a:prstGeom prst="bentConnector3">
            <a:avLst>
              <a:gd name="adj1" fmla="val -21135"/>
            </a:avLst>
          </a:prstGeom>
          <a:ln w="508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52" name="Group 151">
            <a:extLst>
              <a:ext uri="{FF2B5EF4-FFF2-40B4-BE49-F238E27FC236}">
                <a16:creationId xmlns:a16="http://schemas.microsoft.com/office/drawing/2014/main" id="{8957E94F-1994-3EBF-E4A7-D1A4589F3426}"/>
              </a:ext>
            </a:extLst>
          </p:cNvPr>
          <p:cNvGrpSpPr/>
          <p:nvPr/>
        </p:nvGrpSpPr>
        <p:grpSpPr>
          <a:xfrm>
            <a:off x="4126432" y="3105464"/>
            <a:ext cx="1518007" cy="1376308"/>
            <a:chOff x="4126432" y="3105464"/>
            <a:chExt cx="1518007" cy="1376308"/>
          </a:xfrm>
        </p:grpSpPr>
        <p:pic>
          <p:nvPicPr>
            <p:cNvPr id="153" name="Picture 152">
              <a:extLst>
                <a:ext uri="{FF2B5EF4-FFF2-40B4-BE49-F238E27FC236}">
                  <a16:creationId xmlns:a16="http://schemas.microsoft.com/office/drawing/2014/main" id="{F2FAF822-7A25-C809-0D7C-81525AA22D2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176593" y="3134474"/>
              <a:ext cx="1467846" cy="1347298"/>
            </a:xfrm>
            <a:prstGeom prst="rect">
              <a:avLst/>
            </a:prstGeom>
          </p:spPr>
        </p:pic>
        <p:sp>
          <p:nvSpPr>
            <p:cNvPr id="155" name="Oval 154">
              <a:extLst>
                <a:ext uri="{FF2B5EF4-FFF2-40B4-BE49-F238E27FC236}">
                  <a16:creationId xmlns:a16="http://schemas.microsoft.com/office/drawing/2014/main" id="{C3EABBA9-4128-E9F8-73A6-CDEBB2CE398A}"/>
                </a:ext>
              </a:extLst>
            </p:cNvPr>
            <p:cNvSpPr/>
            <p:nvPr/>
          </p:nvSpPr>
          <p:spPr>
            <a:xfrm>
              <a:off x="4127070" y="3265279"/>
              <a:ext cx="50800" cy="508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6" name="Oval 155">
              <a:extLst>
                <a:ext uri="{FF2B5EF4-FFF2-40B4-BE49-F238E27FC236}">
                  <a16:creationId xmlns:a16="http://schemas.microsoft.com/office/drawing/2014/main" id="{0222E932-26F5-D1D6-CE20-346D56BC4B93}"/>
                </a:ext>
              </a:extLst>
            </p:cNvPr>
            <p:cNvSpPr/>
            <p:nvPr/>
          </p:nvSpPr>
          <p:spPr>
            <a:xfrm>
              <a:off x="4126432" y="4285504"/>
              <a:ext cx="50800" cy="508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8" name="Oval 157">
              <a:extLst>
                <a:ext uri="{FF2B5EF4-FFF2-40B4-BE49-F238E27FC236}">
                  <a16:creationId xmlns:a16="http://schemas.microsoft.com/office/drawing/2014/main" id="{1A7D3D93-749B-AB84-C04C-600043BED934}"/>
                </a:ext>
              </a:extLst>
            </p:cNvPr>
            <p:cNvSpPr/>
            <p:nvPr/>
          </p:nvSpPr>
          <p:spPr>
            <a:xfrm>
              <a:off x="5279595" y="3105464"/>
              <a:ext cx="50800" cy="508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59" name="Connector: Elbow 158">
            <a:extLst>
              <a:ext uri="{FF2B5EF4-FFF2-40B4-BE49-F238E27FC236}">
                <a16:creationId xmlns:a16="http://schemas.microsoft.com/office/drawing/2014/main" id="{0E1FF811-6200-1230-23DF-37EF38B9B1E5}"/>
              </a:ext>
            </a:extLst>
          </p:cNvPr>
          <p:cNvCxnSpPr>
            <a:cxnSpLocks/>
            <a:stCxn id="156" idx="2"/>
            <a:endCxn id="148" idx="4"/>
          </p:cNvCxnSpPr>
          <p:nvPr/>
        </p:nvCxnSpPr>
        <p:spPr>
          <a:xfrm rot="10800000">
            <a:off x="2615636" y="4005802"/>
            <a:ext cx="1510797" cy="305102"/>
          </a:xfrm>
          <a:prstGeom prst="bentConnector2">
            <a:avLst/>
          </a:prstGeom>
          <a:ln w="508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1" name="Connector: Elbow 160">
            <a:extLst>
              <a:ext uri="{FF2B5EF4-FFF2-40B4-BE49-F238E27FC236}">
                <a16:creationId xmlns:a16="http://schemas.microsoft.com/office/drawing/2014/main" id="{7B535B25-57D3-DD9E-3A4C-AAB9DC0CE8BE}"/>
              </a:ext>
            </a:extLst>
          </p:cNvPr>
          <p:cNvCxnSpPr>
            <a:cxnSpLocks/>
            <a:stCxn id="155" idx="2"/>
            <a:endCxn id="141" idx="0"/>
          </p:cNvCxnSpPr>
          <p:nvPr/>
        </p:nvCxnSpPr>
        <p:spPr>
          <a:xfrm rot="10800000">
            <a:off x="2393052" y="3265279"/>
            <a:ext cx="1734018" cy="25400"/>
          </a:xfrm>
          <a:prstGeom prst="bentConnector4">
            <a:avLst>
              <a:gd name="adj1" fmla="val 38962"/>
              <a:gd name="adj2" fmla="val 1000000"/>
            </a:avLst>
          </a:prstGeom>
          <a:ln w="508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2" name="Connector: Elbow 161">
            <a:extLst>
              <a:ext uri="{FF2B5EF4-FFF2-40B4-BE49-F238E27FC236}">
                <a16:creationId xmlns:a16="http://schemas.microsoft.com/office/drawing/2014/main" id="{D5427049-977D-6DE7-3703-5553DE0CCCC0}"/>
              </a:ext>
            </a:extLst>
          </p:cNvPr>
          <p:cNvCxnSpPr>
            <a:cxnSpLocks/>
            <a:stCxn id="158" idx="0"/>
            <a:endCxn id="75" idx="4"/>
          </p:cNvCxnSpPr>
          <p:nvPr/>
        </p:nvCxnSpPr>
        <p:spPr>
          <a:xfrm rot="16200000" flipV="1">
            <a:off x="3180083" y="980551"/>
            <a:ext cx="684100" cy="3565725"/>
          </a:xfrm>
          <a:prstGeom prst="bentConnector3">
            <a:avLst>
              <a:gd name="adj1" fmla="val 50000"/>
            </a:avLst>
          </a:prstGeom>
          <a:ln w="508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63" name="Group 162">
            <a:extLst>
              <a:ext uri="{FF2B5EF4-FFF2-40B4-BE49-F238E27FC236}">
                <a16:creationId xmlns:a16="http://schemas.microsoft.com/office/drawing/2014/main" id="{1242BA1B-0AD7-B680-5921-4CB0282A4C98}"/>
              </a:ext>
            </a:extLst>
          </p:cNvPr>
          <p:cNvGrpSpPr/>
          <p:nvPr/>
        </p:nvGrpSpPr>
        <p:grpSpPr>
          <a:xfrm>
            <a:off x="6746039" y="5620221"/>
            <a:ext cx="910072" cy="941768"/>
            <a:chOff x="7623332" y="5187248"/>
            <a:chExt cx="1384995" cy="1433232"/>
          </a:xfrm>
        </p:grpSpPr>
        <p:pic>
          <p:nvPicPr>
            <p:cNvPr id="164" name="Picture 2" descr="Turbo 6,000 BTU/h - 230V 60Hz - Kompaktklimaanlage | Dometic Dometic  Deutschland">
              <a:extLst>
                <a:ext uri="{FF2B5EF4-FFF2-40B4-BE49-F238E27FC236}">
                  <a16:creationId xmlns:a16="http://schemas.microsoft.com/office/drawing/2014/main" id="{F53F54AF-63DA-DE48-2228-600B2D1C82A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>
            <a:xfrm>
              <a:off x="7623332" y="5235485"/>
              <a:ext cx="1384995" cy="1384995"/>
            </a:xfrm>
            <a:prstGeom prst="rect">
              <a:avLst/>
            </a:prstGeom>
            <a:noFill/>
            <a:ln cap="flat">
              <a:noFill/>
            </a:ln>
          </p:spPr>
        </p:pic>
        <p:sp>
          <p:nvSpPr>
            <p:cNvPr id="167" name="Textfeld 2">
              <a:extLst>
                <a:ext uri="{FF2B5EF4-FFF2-40B4-BE49-F238E27FC236}">
                  <a16:creationId xmlns:a16="http://schemas.microsoft.com/office/drawing/2014/main" id="{4176FFEC-F411-5313-9BB1-7D9FF0CC4101}"/>
                </a:ext>
              </a:extLst>
            </p:cNvPr>
            <p:cNvSpPr txBox="1"/>
            <p:nvPr/>
          </p:nvSpPr>
          <p:spPr>
            <a:xfrm>
              <a:off x="7801093" y="5187248"/>
              <a:ext cx="1029475" cy="30445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1" compatLnSpc="1">
              <a:spAutoFit/>
            </a:bodyPr>
            <a:lstStyle/>
            <a:p>
              <a:pPr marL="0" marR="0" lvl="0" indent="0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AU" sz="700" b="1" i="0" u="none" strike="noStrike" kern="1200" cap="none" spc="0" baseline="0" dirty="0">
                  <a:solidFill>
                    <a:srgbClr val="000000"/>
                  </a:solidFill>
                  <a:uFillTx/>
                  <a:latin typeface="Aptos"/>
                </a:rPr>
                <a:t>HVAC Port</a:t>
              </a:r>
              <a:endParaRPr lang="en-AU" sz="7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</a:endParaRPr>
            </a:p>
          </p:txBody>
        </p:sp>
      </p:grpSp>
      <p:grpSp>
        <p:nvGrpSpPr>
          <p:cNvPr id="171" name="Group 170">
            <a:extLst>
              <a:ext uri="{FF2B5EF4-FFF2-40B4-BE49-F238E27FC236}">
                <a16:creationId xmlns:a16="http://schemas.microsoft.com/office/drawing/2014/main" id="{D559E589-0CD4-633B-79CB-14966C4CB1ED}"/>
              </a:ext>
            </a:extLst>
          </p:cNvPr>
          <p:cNvGrpSpPr/>
          <p:nvPr/>
        </p:nvGrpSpPr>
        <p:grpSpPr>
          <a:xfrm>
            <a:off x="7675998" y="5625287"/>
            <a:ext cx="910072" cy="941768"/>
            <a:chOff x="9008327" y="5192314"/>
            <a:chExt cx="1384995" cy="1433232"/>
          </a:xfrm>
        </p:grpSpPr>
        <p:pic>
          <p:nvPicPr>
            <p:cNvPr id="174" name="Picture 2" descr="Turbo 6,000 BTU/h - 230V 60Hz - Kompaktklimaanlage | Dometic Dometic  Deutschland">
              <a:extLst>
                <a:ext uri="{FF2B5EF4-FFF2-40B4-BE49-F238E27FC236}">
                  <a16:creationId xmlns:a16="http://schemas.microsoft.com/office/drawing/2014/main" id="{757A29D7-FD3B-CAE4-EB60-627A85D6C6D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>
            <a:xfrm>
              <a:off x="9008327" y="5240551"/>
              <a:ext cx="1384995" cy="1384995"/>
            </a:xfrm>
            <a:prstGeom prst="rect">
              <a:avLst/>
            </a:prstGeom>
            <a:noFill/>
            <a:ln cap="flat">
              <a:noFill/>
            </a:ln>
          </p:spPr>
        </p:pic>
        <p:sp>
          <p:nvSpPr>
            <p:cNvPr id="175" name="Textfeld 2">
              <a:extLst>
                <a:ext uri="{FF2B5EF4-FFF2-40B4-BE49-F238E27FC236}">
                  <a16:creationId xmlns:a16="http://schemas.microsoft.com/office/drawing/2014/main" id="{20D6C43F-EE01-869A-9FDC-8DBCFDBD4A59}"/>
                </a:ext>
              </a:extLst>
            </p:cNvPr>
            <p:cNvSpPr txBox="1"/>
            <p:nvPr/>
          </p:nvSpPr>
          <p:spPr>
            <a:xfrm>
              <a:off x="9186088" y="5192314"/>
              <a:ext cx="1029477" cy="30445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1" compatLnSpc="1">
              <a:spAutoFit/>
            </a:bodyPr>
            <a:lstStyle/>
            <a:p>
              <a:pPr marL="0" marR="0" lvl="0" indent="0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AU" sz="700" b="1" i="0" u="none" strike="noStrike" kern="1200" cap="none" spc="0" baseline="0" dirty="0">
                  <a:solidFill>
                    <a:srgbClr val="000000"/>
                  </a:solidFill>
                  <a:uFillTx/>
                  <a:latin typeface="Aptos"/>
                </a:rPr>
                <a:t>HVAC Saloon</a:t>
              </a:r>
              <a:endParaRPr lang="en-AU" sz="7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</a:endParaRPr>
            </a:p>
          </p:txBody>
        </p:sp>
      </p:grpSp>
      <p:grpSp>
        <p:nvGrpSpPr>
          <p:cNvPr id="176" name="Group 175">
            <a:extLst>
              <a:ext uri="{FF2B5EF4-FFF2-40B4-BE49-F238E27FC236}">
                <a16:creationId xmlns:a16="http://schemas.microsoft.com/office/drawing/2014/main" id="{0D775539-B15A-7818-8298-C46FB6BDFDCA}"/>
              </a:ext>
            </a:extLst>
          </p:cNvPr>
          <p:cNvGrpSpPr/>
          <p:nvPr/>
        </p:nvGrpSpPr>
        <p:grpSpPr>
          <a:xfrm>
            <a:off x="9257225" y="5630353"/>
            <a:ext cx="910072" cy="941768"/>
            <a:chOff x="10393322" y="5197380"/>
            <a:chExt cx="1384995" cy="1433232"/>
          </a:xfrm>
        </p:grpSpPr>
        <p:pic>
          <p:nvPicPr>
            <p:cNvPr id="178" name="Picture 2" descr="Turbo 6,000 BTU/h - 230V 60Hz - Kompaktklimaanlage | Dometic Dometic  Deutschland">
              <a:extLst>
                <a:ext uri="{FF2B5EF4-FFF2-40B4-BE49-F238E27FC236}">
                  <a16:creationId xmlns:a16="http://schemas.microsoft.com/office/drawing/2014/main" id="{8C6729A7-2DF9-9ADB-31ED-074D3BB9EAE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>
            <a:xfrm>
              <a:off x="10393322" y="5245617"/>
              <a:ext cx="1384995" cy="1384995"/>
            </a:xfrm>
            <a:prstGeom prst="rect">
              <a:avLst/>
            </a:prstGeom>
            <a:noFill/>
            <a:ln cap="flat">
              <a:noFill/>
            </a:ln>
          </p:spPr>
        </p:pic>
        <p:sp>
          <p:nvSpPr>
            <p:cNvPr id="179" name="Textfeld 2">
              <a:extLst>
                <a:ext uri="{FF2B5EF4-FFF2-40B4-BE49-F238E27FC236}">
                  <a16:creationId xmlns:a16="http://schemas.microsoft.com/office/drawing/2014/main" id="{34AF06EA-ECC7-918E-9A4D-012F98AF9CEC}"/>
                </a:ext>
              </a:extLst>
            </p:cNvPr>
            <p:cNvSpPr txBox="1"/>
            <p:nvPr/>
          </p:nvSpPr>
          <p:spPr>
            <a:xfrm>
              <a:off x="10436839" y="5197380"/>
              <a:ext cx="1297959" cy="30445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1" compatLnSpc="1">
              <a:spAutoFit/>
            </a:bodyPr>
            <a:lstStyle/>
            <a:p>
              <a:pPr marL="0" marR="0" lvl="0" indent="0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AU" sz="700" b="1" i="0" u="none" strike="noStrike" kern="1200" cap="none" spc="0" baseline="0" dirty="0">
                  <a:solidFill>
                    <a:srgbClr val="000000"/>
                  </a:solidFill>
                  <a:uFillTx/>
                  <a:latin typeface="Aptos"/>
                </a:rPr>
                <a:t>HVAC Starboard</a:t>
              </a:r>
              <a:endParaRPr lang="en-AU" sz="7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</a:endParaRPr>
            </a:p>
          </p:txBody>
        </p:sp>
      </p:grpSp>
      <p:pic>
        <p:nvPicPr>
          <p:cNvPr id="181" name="Picture 180" descr="Quick italy Heater B3 20L">
            <a:extLst>
              <a:ext uri="{FF2B5EF4-FFF2-40B4-BE49-F238E27FC236}">
                <a16:creationId xmlns:a16="http://schemas.microsoft.com/office/drawing/2014/main" id="{EC2A1B7B-B3BC-7FF7-34A2-E1FDB480EA87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3518362" y="5747364"/>
            <a:ext cx="687411" cy="687411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82" name="Grafik 10" descr="Ein Bild, das Gerät, Küchengerät, Haushaltsgerät, Waschmaschine enthält.&#10;&#10;Automatisch generierte Beschreibung">
            <a:extLst>
              <a:ext uri="{FF2B5EF4-FFF2-40B4-BE49-F238E27FC236}">
                <a16:creationId xmlns:a16="http://schemas.microsoft.com/office/drawing/2014/main" id="{C53DE9D8-2A54-5348-B4B4-228A741DD7C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327811" y="5747364"/>
            <a:ext cx="561677" cy="779536"/>
          </a:xfrm>
          <a:prstGeom prst="rect">
            <a:avLst/>
          </a:prstGeom>
          <a:noFill/>
          <a:ln cap="flat">
            <a:noFill/>
          </a:ln>
        </p:spPr>
      </p:pic>
      <p:grpSp>
        <p:nvGrpSpPr>
          <p:cNvPr id="184" name="Group 183">
            <a:extLst>
              <a:ext uri="{FF2B5EF4-FFF2-40B4-BE49-F238E27FC236}">
                <a16:creationId xmlns:a16="http://schemas.microsoft.com/office/drawing/2014/main" id="{8B1B37AE-8EEF-136F-3D24-92EA6898CA06}"/>
              </a:ext>
            </a:extLst>
          </p:cNvPr>
          <p:cNvGrpSpPr/>
          <p:nvPr/>
        </p:nvGrpSpPr>
        <p:grpSpPr>
          <a:xfrm>
            <a:off x="2741674" y="5747364"/>
            <a:ext cx="539557" cy="504205"/>
            <a:chOff x="2741674" y="5791797"/>
            <a:chExt cx="539557" cy="504205"/>
          </a:xfrm>
        </p:grpSpPr>
        <p:pic>
          <p:nvPicPr>
            <p:cNvPr id="185" name="Picture 10" descr="Jung SCHUKO-Steckdose (braun) | Elektroversand Schmidt GmbH">
              <a:extLst>
                <a:ext uri="{FF2B5EF4-FFF2-40B4-BE49-F238E27FC236}">
                  <a16:creationId xmlns:a16="http://schemas.microsoft.com/office/drawing/2014/main" id="{D3707427-15BE-AFFE-B7D3-A42D3A53B70B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rcRect/>
            <a:stretch>
              <a:fillRect/>
            </a:stretch>
          </p:blipFill>
          <p:spPr>
            <a:xfrm>
              <a:off x="2741674" y="5791797"/>
              <a:ext cx="326527" cy="326527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186" name="Picture 10" descr="Jung SCHUKO-Steckdose (braun) | Elektroversand Schmidt GmbH">
              <a:extLst>
                <a:ext uri="{FF2B5EF4-FFF2-40B4-BE49-F238E27FC236}">
                  <a16:creationId xmlns:a16="http://schemas.microsoft.com/office/drawing/2014/main" id="{5B33BC1D-69A3-889B-787D-DE4A6FB9ADB4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rcRect/>
            <a:stretch>
              <a:fillRect/>
            </a:stretch>
          </p:blipFill>
          <p:spPr>
            <a:xfrm>
              <a:off x="2812684" y="5851023"/>
              <a:ext cx="326527" cy="326527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187" name="Picture 10" descr="Jung SCHUKO-Steckdose (braun) | Elektroversand Schmidt GmbH">
              <a:extLst>
                <a:ext uri="{FF2B5EF4-FFF2-40B4-BE49-F238E27FC236}">
                  <a16:creationId xmlns:a16="http://schemas.microsoft.com/office/drawing/2014/main" id="{0CE31FF3-3668-B6A7-56E3-A8C645142E1D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rcRect/>
            <a:stretch>
              <a:fillRect/>
            </a:stretch>
          </p:blipFill>
          <p:spPr>
            <a:xfrm>
              <a:off x="2883694" y="5910249"/>
              <a:ext cx="326527" cy="326527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188" name="Picture 10" descr="Jung SCHUKO-Steckdose (braun) | Elektroversand Schmidt GmbH">
              <a:extLst>
                <a:ext uri="{FF2B5EF4-FFF2-40B4-BE49-F238E27FC236}">
                  <a16:creationId xmlns:a16="http://schemas.microsoft.com/office/drawing/2014/main" id="{F8DBEE06-C6C1-AB04-2BDE-281C4D8136B4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rcRect/>
            <a:stretch>
              <a:fillRect/>
            </a:stretch>
          </p:blipFill>
          <p:spPr>
            <a:xfrm>
              <a:off x="2954704" y="5969475"/>
              <a:ext cx="326527" cy="326527"/>
            </a:xfrm>
            <a:prstGeom prst="rect">
              <a:avLst/>
            </a:prstGeom>
            <a:noFill/>
            <a:ln cap="flat">
              <a:noFill/>
            </a:ln>
          </p:spPr>
        </p:pic>
      </p:grpSp>
      <p:pic>
        <p:nvPicPr>
          <p:cNvPr id="191" name="Picture 190">
            <a:extLst>
              <a:ext uri="{FF2B5EF4-FFF2-40B4-BE49-F238E27FC236}">
                <a16:creationId xmlns:a16="http://schemas.microsoft.com/office/drawing/2014/main" id="{C9DE8198-841C-901A-4242-BD09231E89FA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019360" y="3145990"/>
            <a:ext cx="1336979" cy="1336979"/>
          </a:xfrm>
          <a:prstGeom prst="rect">
            <a:avLst/>
          </a:prstGeom>
        </p:spPr>
      </p:pic>
      <p:sp>
        <p:nvSpPr>
          <p:cNvPr id="1024" name="TextBox 1023">
            <a:extLst>
              <a:ext uri="{FF2B5EF4-FFF2-40B4-BE49-F238E27FC236}">
                <a16:creationId xmlns:a16="http://schemas.microsoft.com/office/drawing/2014/main" id="{47E46DD7-3FF1-3055-4E0B-B33B5241F3E0}"/>
              </a:ext>
            </a:extLst>
          </p:cNvPr>
          <p:cNvSpPr txBox="1"/>
          <p:nvPr/>
        </p:nvSpPr>
        <p:spPr>
          <a:xfrm>
            <a:off x="9403403" y="3137262"/>
            <a:ext cx="51007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/>
              <a:t>HVAC</a:t>
            </a:r>
            <a:br>
              <a:rPr lang="en-US" sz="1100" dirty="0"/>
            </a:br>
            <a:r>
              <a:rPr lang="en-US" sz="1100" dirty="0"/>
              <a:t>Panel</a:t>
            </a:r>
          </a:p>
        </p:txBody>
      </p:sp>
      <p:sp>
        <p:nvSpPr>
          <p:cNvPr id="1028" name="TextBox 1027">
            <a:extLst>
              <a:ext uri="{FF2B5EF4-FFF2-40B4-BE49-F238E27FC236}">
                <a16:creationId xmlns:a16="http://schemas.microsoft.com/office/drawing/2014/main" id="{6CF908CB-05B8-18DD-B464-255814D77517}"/>
              </a:ext>
            </a:extLst>
          </p:cNvPr>
          <p:cNvSpPr txBox="1"/>
          <p:nvPr/>
        </p:nvSpPr>
        <p:spPr>
          <a:xfrm>
            <a:off x="5713662" y="3137961"/>
            <a:ext cx="54534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/>
              <a:t>House</a:t>
            </a:r>
            <a:br>
              <a:rPr lang="en-US" sz="1100" dirty="0"/>
            </a:br>
            <a:r>
              <a:rPr lang="en-US" sz="1100" dirty="0"/>
              <a:t>Panel</a:t>
            </a:r>
          </a:p>
        </p:txBody>
      </p:sp>
      <p:cxnSp>
        <p:nvCxnSpPr>
          <p:cNvPr id="1029" name="Connector: Elbow 1028">
            <a:extLst>
              <a:ext uri="{FF2B5EF4-FFF2-40B4-BE49-F238E27FC236}">
                <a16:creationId xmlns:a16="http://schemas.microsoft.com/office/drawing/2014/main" id="{C840B9D5-7302-7DD0-6A39-4C424F62634A}"/>
              </a:ext>
            </a:extLst>
          </p:cNvPr>
          <p:cNvCxnSpPr>
            <a:cxnSpLocks/>
            <a:stCxn id="191" idx="0"/>
            <a:endCxn id="81" idx="4"/>
          </p:cNvCxnSpPr>
          <p:nvPr/>
        </p:nvCxnSpPr>
        <p:spPr>
          <a:xfrm rot="16200000" flipV="1">
            <a:off x="4657962" y="-883899"/>
            <a:ext cx="1653691" cy="6406087"/>
          </a:xfrm>
          <a:prstGeom prst="bentConnector3">
            <a:avLst>
              <a:gd name="adj1" fmla="val 50000"/>
            </a:avLst>
          </a:prstGeom>
          <a:ln w="508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33" name="Connector: Elbow 1032">
            <a:extLst>
              <a:ext uri="{FF2B5EF4-FFF2-40B4-BE49-F238E27FC236}">
                <a16:creationId xmlns:a16="http://schemas.microsoft.com/office/drawing/2014/main" id="{6F546B0F-7C26-596F-95BC-EAE5F5595866}"/>
              </a:ext>
            </a:extLst>
          </p:cNvPr>
          <p:cNvCxnSpPr>
            <a:cxnSpLocks/>
            <a:stCxn id="1043" idx="0"/>
            <a:endCxn id="191" idx="2"/>
          </p:cNvCxnSpPr>
          <p:nvPr/>
        </p:nvCxnSpPr>
        <p:spPr>
          <a:xfrm rot="5400000" flipH="1" flipV="1">
            <a:off x="6914746" y="3856619"/>
            <a:ext cx="1146754" cy="2399454"/>
          </a:xfrm>
          <a:prstGeom prst="bentConnector3">
            <a:avLst>
              <a:gd name="adj1" fmla="val 50000"/>
            </a:avLst>
          </a:prstGeom>
          <a:ln w="508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34" name="Connector: Elbow 1033">
            <a:extLst>
              <a:ext uri="{FF2B5EF4-FFF2-40B4-BE49-F238E27FC236}">
                <a16:creationId xmlns:a16="http://schemas.microsoft.com/office/drawing/2014/main" id="{BC608EDB-C754-62E9-890B-F881658100BE}"/>
              </a:ext>
            </a:extLst>
          </p:cNvPr>
          <p:cNvCxnSpPr>
            <a:cxnSpLocks/>
            <a:stCxn id="167" idx="0"/>
            <a:endCxn id="191" idx="2"/>
          </p:cNvCxnSpPr>
          <p:nvPr/>
        </p:nvCxnSpPr>
        <p:spPr>
          <a:xfrm rot="5400000" flipH="1" flipV="1">
            <a:off x="7375837" y="4308208"/>
            <a:ext cx="1137252" cy="1486774"/>
          </a:xfrm>
          <a:prstGeom prst="bentConnector3">
            <a:avLst>
              <a:gd name="adj1" fmla="val 50000"/>
            </a:avLst>
          </a:prstGeom>
          <a:ln w="508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35" name="Connector: Elbow 1034">
            <a:extLst>
              <a:ext uri="{FF2B5EF4-FFF2-40B4-BE49-F238E27FC236}">
                <a16:creationId xmlns:a16="http://schemas.microsoft.com/office/drawing/2014/main" id="{98DDF9FB-5B07-2DCF-1E07-9BAD9EFA08AC}"/>
              </a:ext>
            </a:extLst>
          </p:cNvPr>
          <p:cNvCxnSpPr>
            <a:cxnSpLocks/>
            <a:stCxn id="175" idx="0"/>
            <a:endCxn id="191" idx="2"/>
          </p:cNvCxnSpPr>
          <p:nvPr/>
        </p:nvCxnSpPr>
        <p:spPr>
          <a:xfrm rot="5400000" flipH="1" flipV="1">
            <a:off x="7838284" y="4775721"/>
            <a:ext cx="1142318" cy="556814"/>
          </a:xfrm>
          <a:prstGeom prst="bentConnector3">
            <a:avLst>
              <a:gd name="adj1" fmla="val 50000"/>
            </a:avLst>
          </a:prstGeom>
          <a:ln w="508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36" name="Connector: Elbow 1035">
            <a:extLst>
              <a:ext uri="{FF2B5EF4-FFF2-40B4-BE49-F238E27FC236}">
                <a16:creationId xmlns:a16="http://schemas.microsoft.com/office/drawing/2014/main" id="{97061615-709C-9B5E-FA34-62339BAC9CED}"/>
              </a:ext>
            </a:extLst>
          </p:cNvPr>
          <p:cNvCxnSpPr>
            <a:cxnSpLocks/>
            <a:stCxn id="179" idx="0"/>
            <a:endCxn id="191" idx="2"/>
          </p:cNvCxnSpPr>
          <p:nvPr/>
        </p:nvCxnSpPr>
        <p:spPr>
          <a:xfrm rot="16200000" flipV="1">
            <a:off x="8626364" y="4544455"/>
            <a:ext cx="1147384" cy="1024411"/>
          </a:xfrm>
          <a:prstGeom prst="bentConnector3">
            <a:avLst>
              <a:gd name="adj1" fmla="val 50000"/>
            </a:avLst>
          </a:prstGeom>
          <a:ln w="508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37" name="Connector: Elbow 1036">
            <a:extLst>
              <a:ext uri="{FF2B5EF4-FFF2-40B4-BE49-F238E27FC236}">
                <a16:creationId xmlns:a16="http://schemas.microsoft.com/office/drawing/2014/main" id="{EAB63FC8-E158-CB5C-DFDC-C6794F66CE4C}"/>
              </a:ext>
            </a:extLst>
          </p:cNvPr>
          <p:cNvCxnSpPr>
            <a:cxnSpLocks/>
            <a:stCxn id="1040" idx="0"/>
            <a:endCxn id="191" idx="2"/>
          </p:cNvCxnSpPr>
          <p:nvPr/>
        </p:nvCxnSpPr>
        <p:spPr>
          <a:xfrm rot="16200000" flipV="1">
            <a:off x="9132128" y="4038691"/>
            <a:ext cx="1145504" cy="2034060"/>
          </a:xfrm>
          <a:prstGeom prst="bentConnector3">
            <a:avLst>
              <a:gd name="adj1" fmla="val 50000"/>
            </a:avLst>
          </a:prstGeom>
          <a:ln w="508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38" name="Group 1037">
            <a:extLst>
              <a:ext uri="{FF2B5EF4-FFF2-40B4-BE49-F238E27FC236}">
                <a16:creationId xmlns:a16="http://schemas.microsoft.com/office/drawing/2014/main" id="{63267D3C-658F-14A7-E0E7-DBAB799CDE51}"/>
              </a:ext>
            </a:extLst>
          </p:cNvPr>
          <p:cNvGrpSpPr/>
          <p:nvPr/>
        </p:nvGrpSpPr>
        <p:grpSpPr>
          <a:xfrm>
            <a:off x="10295469" y="5628473"/>
            <a:ext cx="852881" cy="820504"/>
            <a:chOff x="10295469" y="5628473"/>
            <a:chExt cx="852881" cy="820504"/>
          </a:xfrm>
        </p:grpSpPr>
        <p:pic>
          <p:nvPicPr>
            <p:cNvPr id="1039" name="Picture 1038">
              <a:extLst>
                <a:ext uri="{FF2B5EF4-FFF2-40B4-BE49-F238E27FC236}">
                  <a16:creationId xmlns:a16="http://schemas.microsoft.com/office/drawing/2014/main" id="{468292D3-2974-6EED-74CD-732FB77382FC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10326671" y="5906120"/>
              <a:ext cx="790476" cy="542857"/>
            </a:xfrm>
            <a:prstGeom prst="rect">
              <a:avLst/>
            </a:prstGeom>
          </p:spPr>
        </p:pic>
        <p:sp>
          <p:nvSpPr>
            <p:cNvPr id="1040" name="Textfeld 2">
              <a:extLst>
                <a:ext uri="{FF2B5EF4-FFF2-40B4-BE49-F238E27FC236}">
                  <a16:creationId xmlns:a16="http://schemas.microsoft.com/office/drawing/2014/main" id="{627A2C30-3469-A32A-06F4-AA725A4993BB}"/>
                </a:ext>
              </a:extLst>
            </p:cNvPr>
            <p:cNvSpPr txBox="1"/>
            <p:nvPr/>
          </p:nvSpPr>
          <p:spPr>
            <a:xfrm>
              <a:off x="10295469" y="5628473"/>
              <a:ext cx="852881" cy="307777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1" compatLnSpc="1">
              <a:sp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AU" sz="700" b="1" i="0" u="none" strike="noStrike" kern="1200" cap="none" spc="0" baseline="0" dirty="0">
                  <a:solidFill>
                    <a:srgbClr val="000000"/>
                  </a:solidFill>
                  <a:uFillTx/>
                  <a:latin typeface="Aptos"/>
                </a:rPr>
                <a:t>HVAC Water Pump Starboard</a:t>
              </a:r>
              <a:endParaRPr lang="en-AU" sz="7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</a:endParaRPr>
            </a:p>
          </p:txBody>
        </p:sp>
      </p:grpSp>
      <p:grpSp>
        <p:nvGrpSpPr>
          <p:cNvPr id="1041" name="Group 1040">
            <a:extLst>
              <a:ext uri="{FF2B5EF4-FFF2-40B4-BE49-F238E27FC236}">
                <a16:creationId xmlns:a16="http://schemas.microsoft.com/office/drawing/2014/main" id="{70907CFE-EC20-ECE0-9389-3D15D0443833}"/>
              </a:ext>
            </a:extLst>
          </p:cNvPr>
          <p:cNvGrpSpPr/>
          <p:nvPr/>
        </p:nvGrpSpPr>
        <p:grpSpPr>
          <a:xfrm>
            <a:off x="5798364" y="5629723"/>
            <a:ext cx="980064" cy="820504"/>
            <a:chOff x="10231878" y="5628473"/>
            <a:chExt cx="980064" cy="820504"/>
          </a:xfrm>
        </p:grpSpPr>
        <p:pic>
          <p:nvPicPr>
            <p:cNvPr id="1042" name="Picture 1041">
              <a:extLst>
                <a:ext uri="{FF2B5EF4-FFF2-40B4-BE49-F238E27FC236}">
                  <a16:creationId xmlns:a16="http://schemas.microsoft.com/office/drawing/2014/main" id="{8ADDE6F2-615D-8824-2D8F-5491C2F8CF3F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10326671" y="5906120"/>
              <a:ext cx="790476" cy="542857"/>
            </a:xfrm>
            <a:prstGeom prst="rect">
              <a:avLst/>
            </a:prstGeom>
          </p:spPr>
        </p:pic>
        <p:sp>
          <p:nvSpPr>
            <p:cNvPr id="1043" name="Textfeld 2">
              <a:extLst>
                <a:ext uri="{FF2B5EF4-FFF2-40B4-BE49-F238E27FC236}">
                  <a16:creationId xmlns:a16="http://schemas.microsoft.com/office/drawing/2014/main" id="{661D1F70-FD3E-C8A6-5606-D8B6ECF7F470}"/>
                </a:ext>
              </a:extLst>
            </p:cNvPr>
            <p:cNvSpPr txBox="1"/>
            <p:nvPr/>
          </p:nvSpPr>
          <p:spPr>
            <a:xfrm>
              <a:off x="10231878" y="5628473"/>
              <a:ext cx="980064" cy="307777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1" compatLnSpc="1">
              <a:sp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AU" sz="700" b="1" i="0" u="none" strike="noStrike" kern="1200" cap="none" spc="0" baseline="0" dirty="0">
                  <a:solidFill>
                    <a:srgbClr val="000000"/>
                  </a:solidFill>
                  <a:uFillTx/>
                  <a:latin typeface="Aptos"/>
                </a:rPr>
                <a:t>HVAC Water Pump Port/Saloon</a:t>
              </a:r>
              <a:endParaRPr lang="en-AU" sz="7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</a:endParaRPr>
            </a:p>
          </p:txBody>
        </p:sp>
      </p:grpSp>
      <p:cxnSp>
        <p:nvCxnSpPr>
          <p:cNvPr id="1044" name="Connector: Elbow 1043">
            <a:extLst>
              <a:ext uri="{FF2B5EF4-FFF2-40B4-BE49-F238E27FC236}">
                <a16:creationId xmlns:a16="http://schemas.microsoft.com/office/drawing/2014/main" id="{C9F282CA-E3E6-C0BB-8C24-A7D6DCC87077}"/>
              </a:ext>
            </a:extLst>
          </p:cNvPr>
          <p:cNvCxnSpPr>
            <a:cxnSpLocks/>
            <a:stCxn id="185" idx="0"/>
            <a:endCxn id="153" idx="2"/>
          </p:cNvCxnSpPr>
          <p:nvPr/>
        </p:nvCxnSpPr>
        <p:spPr>
          <a:xfrm rot="5400000" flipH="1" flipV="1">
            <a:off x="3274931" y="4111779"/>
            <a:ext cx="1265592" cy="2005578"/>
          </a:xfrm>
          <a:prstGeom prst="bentConnector3">
            <a:avLst>
              <a:gd name="adj1" fmla="val 50000"/>
            </a:avLst>
          </a:prstGeom>
          <a:ln w="508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45" name="Connector: Elbow 1044">
            <a:extLst>
              <a:ext uri="{FF2B5EF4-FFF2-40B4-BE49-F238E27FC236}">
                <a16:creationId xmlns:a16="http://schemas.microsoft.com/office/drawing/2014/main" id="{42A80559-36CB-4D94-FD0A-870FA29D8C6F}"/>
              </a:ext>
            </a:extLst>
          </p:cNvPr>
          <p:cNvCxnSpPr>
            <a:cxnSpLocks/>
            <a:stCxn id="181" idx="0"/>
            <a:endCxn id="153" idx="2"/>
          </p:cNvCxnSpPr>
          <p:nvPr/>
        </p:nvCxnSpPr>
        <p:spPr>
          <a:xfrm rot="5400000" flipH="1" flipV="1">
            <a:off x="3753496" y="4590344"/>
            <a:ext cx="1265592" cy="1048448"/>
          </a:xfrm>
          <a:prstGeom prst="bentConnector3">
            <a:avLst>
              <a:gd name="adj1" fmla="val 50000"/>
            </a:avLst>
          </a:prstGeom>
          <a:ln w="508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46" name="Connector: Elbow 1045">
            <a:extLst>
              <a:ext uri="{FF2B5EF4-FFF2-40B4-BE49-F238E27FC236}">
                <a16:creationId xmlns:a16="http://schemas.microsoft.com/office/drawing/2014/main" id="{E857FDA7-B657-B6F0-9B09-FA9D5841A2A5}"/>
              </a:ext>
            </a:extLst>
          </p:cNvPr>
          <p:cNvCxnSpPr>
            <a:cxnSpLocks/>
            <a:stCxn id="182" idx="0"/>
            <a:endCxn id="153" idx="2"/>
          </p:cNvCxnSpPr>
          <p:nvPr/>
        </p:nvCxnSpPr>
        <p:spPr>
          <a:xfrm rot="5400000" flipH="1" flipV="1">
            <a:off x="4126787" y="4963635"/>
            <a:ext cx="1265592" cy="301866"/>
          </a:xfrm>
          <a:prstGeom prst="bentConnector3">
            <a:avLst>
              <a:gd name="adj1" fmla="val 50000"/>
            </a:avLst>
          </a:prstGeom>
          <a:ln w="508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47" name="Connector: Elbow 1046">
            <a:extLst>
              <a:ext uri="{FF2B5EF4-FFF2-40B4-BE49-F238E27FC236}">
                <a16:creationId xmlns:a16="http://schemas.microsoft.com/office/drawing/2014/main" id="{91B4B3B7-15E2-1BF6-7FFA-F903CFA20477}"/>
              </a:ext>
            </a:extLst>
          </p:cNvPr>
          <p:cNvCxnSpPr>
            <a:cxnSpLocks/>
            <a:stCxn id="1062" idx="0"/>
            <a:endCxn id="153" idx="2"/>
          </p:cNvCxnSpPr>
          <p:nvPr/>
        </p:nvCxnSpPr>
        <p:spPr>
          <a:xfrm rot="5400000" flipH="1" flipV="1">
            <a:off x="2981507" y="3818355"/>
            <a:ext cx="1265592" cy="2592426"/>
          </a:xfrm>
          <a:prstGeom prst="bentConnector3">
            <a:avLst>
              <a:gd name="adj1" fmla="val 50000"/>
            </a:avLst>
          </a:prstGeom>
          <a:ln w="508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49" name="Connector: Elbow 1048">
            <a:extLst>
              <a:ext uri="{FF2B5EF4-FFF2-40B4-BE49-F238E27FC236}">
                <a16:creationId xmlns:a16="http://schemas.microsoft.com/office/drawing/2014/main" id="{D5E7089B-B9A8-F984-4AC5-9F48819B9ACF}"/>
              </a:ext>
            </a:extLst>
          </p:cNvPr>
          <p:cNvCxnSpPr>
            <a:cxnSpLocks/>
            <a:stCxn id="1048" idx="0"/>
            <a:endCxn id="153" idx="2"/>
          </p:cNvCxnSpPr>
          <p:nvPr/>
        </p:nvCxnSpPr>
        <p:spPr>
          <a:xfrm rot="5400000" flipH="1" flipV="1">
            <a:off x="2703016" y="3539864"/>
            <a:ext cx="1265592" cy="3149408"/>
          </a:xfrm>
          <a:prstGeom prst="bentConnector3">
            <a:avLst>
              <a:gd name="adj1" fmla="val 50000"/>
            </a:avLst>
          </a:prstGeom>
          <a:ln w="508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50" name="Picture 2" descr="CRISTEC YPOWER Battery Charger 12V 40A fanless 3 charging outputs Image 1 of 7">
            <a:extLst>
              <a:ext uri="{FF2B5EF4-FFF2-40B4-BE49-F238E27FC236}">
                <a16:creationId xmlns:a16="http://schemas.microsoft.com/office/drawing/2014/main" id="{47910779-EC70-BCA6-62E0-F77CEDED90B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65" t="9278" r="10810" b="11414"/>
          <a:stretch>
            <a:fillRect/>
          </a:stretch>
        </p:blipFill>
        <p:spPr bwMode="auto">
          <a:xfrm>
            <a:off x="956144" y="5747364"/>
            <a:ext cx="495963" cy="354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51" name="Connector: Elbow 1050">
            <a:extLst>
              <a:ext uri="{FF2B5EF4-FFF2-40B4-BE49-F238E27FC236}">
                <a16:creationId xmlns:a16="http://schemas.microsoft.com/office/drawing/2014/main" id="{808909DC-A90E-1152-D84C-B56C303AFC7E}"/>
              </a:ext>
            </a:extLst>
          </p:cNvPr>
          <p:cNvCxnSpPr>
            <a:cxnSpLocks/>
            <a:stCxn id="1050" idx="0"/>
            <a:endCxn id="153" idx="2"/>
          </p:cNvCxnSpPr>
          <p:nvPr/>
        </p:nvCxnSpPr>
        <p:spPr>
          <a:xfrm rot="5400000" flipH="1" flipV="1">
            <a:off x="2424525" y="3261373"/>
            <a:ext cx="1265592" cy="3706390"/>
          </a:xfrm>
          <a:prstGeom prst="bentConnector3">
            <a:avLst>
              <a:gd name="adj1" fmla="val 50000"/>
            </a:avLst>
          </a:prstGeom>
          <a:ln w="508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53" name="Oval 1052">
            <a:extLst>
              <a:ext uri="{FF2B5EF4-FFF2-40B4-BE49-F238E27FC236}">
                <a16:creationId xmlns:a16="http://schemas.microsoft.com/office/drawing/2014/main" id="{CC12F179-0158-4E46-418B-E6B24A01EA20}"/>
              </a:ext>
            </a:extLst>
          </p:cNvPr>
          <p:cNvSpPr/>
          <p:nvPr/>
        </p:nvSpPr>
        <p:spPr>
          <a:xfrm>
            <a:off x="2395274" y="4522298"/>
            <a:ext cx="219869" cy="219869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V</a:t>
            </a:r>
          </a:p>
        </p:txBody>
      </p:sp>
      <p:cxnSp>
        <p:nvCxnSpPr>
          <p:cNvPr id="1054" name="Connector: Elbow 1053">
            <a:extLst>
              <a:ext uri="{FF2B5EF4-FFF2-40B4-BE49-F238E27FC236}">
                <a16:creationId xmlns:a16="http://schemas.microsoft.com/office/drawing/2014/main" id="{63E5E49E-D682-647D-E38D-E2BA0305B2B8}"/>
              </a:ext>
            </a:extLst>
          </p:cNvPr>
          <p:cNvCxnSpPr>
            <a:cxnSpLocks/>
            <a:stCxn id="145" idx="4"/>
            <a:endCxn id="1053" idx="0"/>
          </p:cNvCxnSpPr>
          <p:nvPr/>
        </p:nvCxnSpPr>
        <p:spPr>
          <a:xfrm rot="5400000">
            <a:off x="2247968" y="4263043"/>
            <a:ext cx="516496" cy="2014"/>
          </a:xfrm>
          <a:prstGeom prst="bentConnector3">
            <a:avLst>
              <a:gd name="adj1" fmla="val 50000"/>
            </a:avLst>
          </a:prstGeom>
          <a:ln w="508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55" name="Rectangle 1054">
            <a:extLst>
              <a:ext uri="{FF2B5EF4-FFF2-40B4-BE49-F238E27FC236}">
                <a16:creationId xmlns:a16="http://schemas.microsoft.com/office/drawing/2014/main" id="{E598B053-C1C2-CE8A-52E5-030AAB4A708F}"/>
              </a:ext>
            </a:extLst>
          </p:cNvPr>
          <p:cNvSpPr/>
          <p:nvPr/>
        </p:nvSpPr>
        <p:spPr>
          <a:xfrm>
            <a:off x="887711" y="4158202"/>
            <a:ext cx="235744" cy="1016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scene3d>
            <a:camera prst="isometricBottomDown"/>
            <a:lightRig rig="threePt" dir="t"/>
          </a:scene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56" name="Connector: Elbow 1055">
            <a:extLst>
              <a:ext uri="{FF2B5EF4-FFF2-40B4-BE49-F238E27FC236}">
                <a16:creationId xmlns:a16="http://schemas.microsoft.com/office/drawing/2014/main" id="{3A16CD6B-CB9B-290A-00F8-B551BFC32391}"/>
              </a:ext>
            </a:extLst>
          </p:cNvPr>
          <p:cNvCxnSpPr>
            <a:cxnSpLocks/>
            <a:stCxn id="54" idx="3"/>
            <a:endCxn id="1055" idx="0"/>
          </p:cNvCxnSpPr>
          <p:nvPr/>
        </p:nvCxnSpPr>
        <p:spPr>
          <a:xfrm rot="5400000">
            <a:off x="790940" y="3938170"/>
            <a:ext cx="434676" cy="5389"/>
          </a:xfrm>
          <a:prstGeom prst="bentConnector3">
            <a:avLst>
              <a:gd name="adj1" fmla="val 50000"/>
            </a:avLst>
          </a:prstGeom>
          <a:ln w="50800"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57" name="Picture 8">
            <a:extLst>
              <a:ext uri="{FF2B5EF4-FFF2-40B4-BE49-F238E27FC236}">
                <a16:creationId xmlns:a16="http://schemas.microsoft.com/office/drawing/2014/main" id="{7A1EE2B7-3726-BACA-C546-B00EFEDEBD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7699" y="598276"/>
            <a:ext cx="1109848" cy="759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58" name="Connector: Elbow 1057">
            <a:extLst>
              <a:ext uri="{FF2B5EF4-FFF2-40B4-BE49-F238E27FC236}">
                <a16:creationId xmlns:a16="http://schemas.microsoft.com/office/drawing/2014/main" id="{A065D58E-CB25-222A-BF28-FA33DA0B572E}"/>
              </a:ext>
            </a:extLst>
          </p:cNvPr>
          <p:cNvCxnSpPr>
            <a:cxnSpLocks/>
            <a:stCxn id="70" idx="3"/>
            <a:endCxn id="1057" idx="2"/>
          </p:cNvCxnSpPr>
          <p:nvPr/>
        </p:nvCxnSpPr>
        <p:spPr>
          <a:xfrm flipV="1">
            <a:off x="2168473" y="1357291"/>
            <a:ext cx="5044150" cy="810584"/>
          </a:xfrm>
          <a:prstGeom prst="bentConnector2">
            <a:avLst/>
          </a:prstGeom>
          <a:ln w="50800">
            <a:solidFill>
              <a:srgbClr val="FF99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59" name="Connector: Elbow 1058">
            <a:extLst>
              <a:ext uri="{FF2B5EF4-FFF2-40B4-BE49-F238E27FC236}">
                <a16:creationId xmlns:a16="http://schemas.microsoft.com/office/drawing/2014/main" id="{A5301E14-D5B7-EF09-B290-0307EDAF065B}"/>
              </a:ext>
            </a:extLst>
          </p:cNvPr>
          <p:cNvCxnSpPr>
            <a:cxnSpLocks/>
            <a:stCxn id="78" idx="3"/>
            <a:endCxn id="1057" idx="2"/>
          </p:cNvCxnSpPr>
          <p:nvPr/>
        </p:nvCxnSpPr>
        <p:spPr>
          <a:xfrm>
            <a:off x="2710966" y="1238810"/>
            <a:ext cx="4501657" cy="118481"/>
          </a:xfrm>
          <a:prstGeom prst="bentConnector4">
            <a:avLst>
              <a:gd name="adj1" fmla="val 43836"/>
              <a:gd name="adj2" fmla="val 292942"/>
            </a:avLst>
          </a:prstGeom>
          <a:ln w="50800">
            <a:solidFill>
              <a:srgbClr val="FF99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60" name="Connector: Elbow 1059">
            <a:extLst>
              <a:ext uri="{FF2B5EF4-FFF2-40B4-BE49-F238E27FC236}">
                <a16:creationId xmlns:a16="http://schemas.microsoft.com/office/drawing/2014/main" id="{DCC40AF5-3882-8517-C887-65FB504D3311}"/>
              </a:ext>
            </a:extLst>
          </p:cNvPr>
          <p:cNvCxnSpPr>
            <a:cxnSpLocks/>
            <a:stCxn id="1063" idx="0"/>
            <a:endCxn id="1057" idx="2"/>
          </p:cNvCxnSpPr>
          <p:nvPr/>
        </p:nvCxnSpPr>
        <p:spPr>
          <a:xfrm rot="5400000" flipH="1" flipV="1">
            <a:off x="2618443" y="1140486"/>
            <a:ext cx="4377374" cy="4810985"/>
          </a:xfrm>
          <a:prstGeom prst="bentConnector3">
            <a:avLst>
              <a:gd name="adj1" fmla="val 19536"/>
            </a:avLst>
          </a:prstGeom>
          <a:ln w="50800">
            <a:solidFill>
              <a:srgbClr val="FF99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61" name="Group 1060">
            <a:extLst>
              <a:ext uri="{FF2B5EF4-FFF2-40B4-BE49-F238E27FC236}">
                <a16:creationId xmlns:a16="http://schemas.microsoft.com/office/drawing/2014/main" id="{7361863A-B138-7395-D920-2D30705A3C60}"/>
              </a:ext>
            </a:extLst>
          </p:cNvPr>
          <p:cNvGrpSpPr/>
          <p:nvPr/>
        </p:nvGrpSpPr>
        <p:grpSpPr>
          <a:xfrm>
            <a:off x="2070108" y="5734665"/>
            <a:ext cx="495963" cy="366880"/>
            <a:chOff x="2070108" y="5734665"/>
            <a:chExt cx="495963" cy="366880"/>
          </a:xfrm>
        </p:grpSpPr>
        <p:pic>
          <p:nvPicPr>
            <p:cNvPr id="1062" name="Picture 2" descr="CRISTEC YPOWER Battery Charger 12V 40A fanless 3 charging outputs Image 1 of 7">
              <a:extLst>
                <a:ext uri="{FF2B5EF4-FFF2-40B4-BE49-F238E27FC236}">
                  <a16:creationId xmlns:a16="http://schemas.microsoft.com/office/drawing/2014/main" id="{67DC46D1-C953-296A-FFB8-DDD76113B6C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865" t="9278" r="10810" b="11414"/>
            <a:stretch>
              <a:fillRect/>
            </a:stretch>
          </p:blipFill>
          <p:spPr bwMode="auto">
            <a:xfrm>
              <a:off x="2070108" y="5747364"/>
              <a:ext cx="495963" cy="3541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63" name="Oval 1062">
              <a:extLst>
                <a:ext uri="{FF2B5EF4-FFF2-40B4-BE49-F238E27FC236}">
                  <a16:creationId xmlns:a16="http://schemas.microsoft.com/office/drawing/2014/main" id="{EF26E943-CC7F-08C5-BFAC-1CA5B777388E}"/>
                </a:ext>
              </a:extLst>
            </p:cNvPr>
            <p:cNvSpPr/>
            <p:nvPr/>
          </p:nvSpPr>
          <p:spPr>
            <a:xfrm>
              <a:off x="2376238" y="5734665"/>
              <a:ext cx="50800" cy="50800"/>
            </a:xfrm>
            <a:prstGeom prst="ellipse">
              <a:avLst/>
            </a:prstGeom>
            <a:noFill/>
            <a:ln w="63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064" name="Picture 1063">
            <a:extLst>
              <a:ext uri="{FF2B5EF4-FFF2-40B4-BE49-F238E27FC236}">
                <a16:creationId xmlns:a16="http://schemas.microsoft.com/office/drawing/2014/main" id="{047D5702-5C25-27FE-7E96-6F4826ED7D7E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013403" y="775699"/>
            <a:ext cx="463704" cy="293146"/>
          </a:xfrm>
          <a:prstGeom prst="rect">
            <a:avLst/>
          </a:prstGeom>
        </p:spPr>
      </p:pic>
      <p:pic>
        <p:nvPicPr>
          <p:cNvPr id="1065" name="Picture 10" descr="Scheiber AC Bloc">
            <a:extLst>
              <a:ext uri="{FF2B5EF4-FFF2-40B4-BE49-F238E27FC236}">
                <a16:creationId xmlns:a16="http://schemas.microsoft.com/office/drawing/2014/main" id="{DF27A9B3-D72A-3D52-AB6F-3EC58F7E0C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8140" y="716968"/>
            <a:ext cx="420437" cy="420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66" name="Connector: Elbow 1065">
            <a:extLst>
              <a:ext uri="{FF2B5EF4-FFF2-40B4-BE49-F238E27FC236}">
                <a16:creationId xmlns:a16="http://schemas.microsoft.com/office/drawing/2014/main" id="{6E97D2DD-90D3-1087-9D86-CAB47A521959}"/>
              </a:ext>
            </a:extLst>
          </p:cNvPr>
          <p:cNvCxnSpPr>
            <a:cxnSpLocks/>
            <a:stCxn id="1064" idx="2"/>
            <a:endCxn id="1057" idx="2"/>
          </p:cNvCxnSpPr>
          <p:nvPr/>
        </p:nvCxnSpPr>
        <p:spPr>
          <a:xfrm rot="16200000" flipH="1">
            <a:off x="6584716" y="729384"/>
            <a:ext cx="288446" cy="967368"/>
          </a:xfrm>
          <a:prstGeom prst="bentConnector3">
            <a:avLst>
              <a:gd name="adj1" fmla="val 179252"/>
            </a:avLst>
          </a:prstGeom>
          <a:ln w="50800">
            <a:solidFill>
              <a:srgbClr val="FF99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67" name="Connector: Elbow 1066">
            <a:extLst>
              <a:ext uri="{FF2B5EF4-FFF2-40B4-BE49-F238E27FC236}">
                <a16:creationId xmlns:a16="http://schemas.microsoft.com/office/drawing/2014/main" id="{7E863A27-3793-A909-21AE-ED9C11275CA8}"/>
              </a:ext>
            </a:extLst>
          </p:cNvPr>
          <p:cNvCxnSpPr>
            <a:cxnSpLocks/>
            <a:stCxn id="1065" idx="2"/>
            <a:endCxn id="1057" idx="2"/>
          </p:cNvCxnSpPr>
          <p:nvPr/>
        </p:nvCxnSpPr>
        <p:spPr>
          <a:xfrm rot="16200000" flipH="1">
            <a:off x="6405548" y="550216"/>
            <a:ext cx="219886" cy="1394264"/>
          </a:xfrm>
          <a:prstGeom prst="bentConnector3">
            <a:avLst>
              <a:gd name="adj1" fmla="val 203963"/>
            </a:avLst>
          </a:prstGeom>
          <a:ln w="50800">
            <a:solidFill>
              <a:srgbClr val="FF99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E472998E-3CC0-A2C0-4A41-C2E54A8993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Factory 230v Systems - Demo</a:t>
            </a:r>
          </a:p>
        </p:txBody>
      </p:sp>
      <p:pic>
        <p:nvPicPr>
          <p:cNvPr id="1048" name="Picture 2" descr="CRISTEC YPOWER Battery Charger 12V 40A fanless 3 charging outputs Image 1 of 7">
            <a:extLst>
              <a:ext uri="{FF2B5EF4-FFF2-40B4-BE49-F238E27FC236}">
                <a16:creationId xmlns:a16="http://schemas.microsoft.com/office/drawing/2014/main" id="{563AE115-FEC7-EE6C-DCD3-3673ECE8B5E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65" t="9278" r="10810" b="11414"/>
          <a:stretch>
            <a:fillRect/>
          </a:stretch>
        </p:blipFill>
        <p:spPr bwMode="auto">
          <a:xfrm>
            <a:off x="1513126" y="5747364"/>
            <a:ext cx="495963" cy="354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73" name="Picture 1072">
            <a:extLst>
              <a:ext uri="{FF2B5EF4-FFF2-40B4-BE49-F238E27FC236}">
                <a16:creationId xmlns:a16="http://schemas.microsoft.com/office/drawing/2014/main" id="{F75C4283-6E94-67F2-058C-881112121764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604" r="11101"/>
          <a:stretch>
            <a:fillRect/>
          </a:stretch>
        </p:blipFill>
        <p:spPr>
          <a:xfrm>
            <a:off x="9987120" y="3859670"/>
            <a:ext cx="713163" cy="1028469"/>
          </a:xfrm>
          <a:prstGeom prst="rect">
            <a:avLst/>
          </a:prstGeom>
        </p:spPr>
      </p:pic>
      <p:sp>
        <p:nvSpPr>
          <p:cNvPr id="1074" name="TextBox 1073">
            <a:extLst>
              <a:ext uri="{FF2B5EF4-FFF2-40B4-BE49-F238E27FC236}">
                <a16:creationId xmlns:a16="http://schemas.microsoft.com/office/drawing/2014/main" id="{0846FF1D-7BD3-368D-8E12-B9DBEA9435B6}"/>
              </a:ext>
            </a:extLst>
          </p:cNvPr>
          <p:cNvSpPr txBox="1"/>
          <p:nvPr/>
        </p:nvSpPr>
        <p:spPr>
          <a:xfrm>
            <a:off x="10721910" y="4227155"/>
            <a:ext cx="90762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/>
              <a:t>Water Pump</a:t>
            </a:r>
            <a:br>
              <a:rPr lang="en-US" sz="1100" dirty="0"/>
            </a:br>
            <a:r>
              <a:rPr lang="en-US" sz="1100" dirty="0"/>
              <a:t>Relays?</a:t>
            </a:r>
          </a:p>
        </p:txBody>
      </p:sp>
      <p:grpSp>
        <p:nvGrpSpPr>
          <p:cNvPr id="1080" name="Group 1079">
            <a:extLst>
              <a:ext uri="{FF2B5EF4-FFF2-40B4-BE49-F238E27FC236}">
                <a16:creationId xmlns:a16="http://schemas.microsoft.com/office/drawing/2014/main" id="{DAF2F033-F938-AB71-8557-416524FB15F9}"/>
              </a:ext>
            </a:extLst>
          </p:cNvPr>
          <p:cNvGrpSpPr/>
          <p:nvPr/>
        </p:nvGrpSpPr>
        <p:grpSpPr>
          <a:xfrm>
            <a:off x="808557" y="722889"/>
            <a:ext cx="6596803" cy="3419009"/>
            <a:chOff x="808557" y="722889"/>
            <a:chExt cx="6596803" cy="3419009"/>
          </a:xfrm>
        </p:grpSpPr>
        <p:sp>
          <p:nvSpPr>
            <p:cNvPr id="4" name="&quot;Not Allowed&quot; Symbol 3">
              <a:extLst>
                <a:ext uri="{FF2B5EF4-FFF2-40B4-BE49-F238E27FC236}">
                  <a16:creationId xmlns:a16="http://schemas.microsoft.com/office/drawing/2014/main" id="{2E3B69E5-464E-89D5-B708-D662841F22AF}"/>
                </a:ext>
              </a:extLst>
            </p:cNvPr>
            <p:cNvSpPr/>
            <p:nvPr/>
          </p:nvSpPr>
          <p:spPr>
            <a:xfrm>
              <a:off x="2136653" y="1002199"/>
              <a:ext cx="367032" cy="367032"/>
            </a:xfrm>
            <a:prstGeom prst="noSmoking">
              <a:avLst>
                <a:gd name="adj" fmla="val 7497"/>
              </a:avLst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5" name="&quot;Not Allowed&quot; Symbol 4">
              <a:extLst>
                <a:ext uri="{FF2B5EF4-FFF2-40B4-BE49-F238E27FC236}">
                  <a16:creationId xmlns:a16="http://schemas.microsoft.com/office/drawing/2014/main" id="{237F679F-EE31-D4ED-1004-24C23A6D7168}"/>
                </a:ext>
              </a:extLst>
            </p:cNvPr>
            <p:cNvSpPr/>
            <p:nvPr/>
          </p:nvSpPr>
          <p:spPr>
            <a:xfrm>
              <a:off x="1613137" y="1968897"/>
              <a:ext cx="367032" cy="367032"/>
            </a:xfrm>
            <a:prstGeom prst="noSmoking">
              <a:avLst>
                <a:gd name="adj" fmla="val 7497"/>
              </a:avLst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7" name="&quot;Not Allowed&quot; Symbol 6">
              <a:extLst>
                <a:ext uri="{FF2B5EF4-FFF2-40B4-BE49-F238E27FC236}">
                  <a16:creationId xmlns:a16="http://schemas.microsoft.com/office/drawing/2014/main" id="{1CF55746-F705-EA46-B433-D16FE8C3DDE7}"/>
                </a:ext>
              </a:extLst>
            </p:cNvPr>
            <p:cNvSpPr/>
            <p:nvPr/>
          </p:nvSpPr>
          <p:spPr>
            <a:xfrm>
              <a:off x="808557" y="3250499"/>
              <a:ext cx="367032" cy="367032"/>
            </a:xfrm>
            <a:prstGeom prst="noSmoking">
              <a:avLst>
                <a:gd name="adj" fmla="val 7497"/>
              </a:avLst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068" name="&quot;Not Allowed&quot; Symbol 1067">
              <a:extLst>
                <a:ext uri="{FF2B5EF4-FFF2-40B4-BE49-F238E27FC236}">
                  <a16:creationId xmlns:a16="http://schemas.microsoft.com/office/drawing/2014/main" id="{10A97E0F-470D-6E8C-1168-0F0B589AF17D}"/>
                </a:ext>
              </a:extLst>
            </p:cNvPr>
            <p:cNvSpPr/>
            <p:nvPr/>
          </p:nvSpPr>
          <p:spPr>
            <a:xfrm>
              <a:off x="7038328" y="786994"/>
              <a:ext cx="367032" cy="367032"/>
            </a:xfrm>
            <a:prstGeom prst="noSmoking">
              <a:avLst>
                <a:gd name="adj" fmla="val 7497"/>
              </a:avLst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069" name="&quot;Not Allowed&quot; Symbol 1068">
              <a:extLst>
                <a:ext uri="{FF2B5EF4-FFF2-40B4-BE49-F238E27FC236}">
                  <a16:creationId xmlns:a16="http://schemas.microsoft.com/office/drawing/2014/main" id="{CB223A69-16C2-37B2-2715-796767423E4E}"/>
                </a:ext>
              </a:extLst>
            </p:cNvPr>
            <p:cNvSpPr/>
            <p:nvPr/>
          </p:nvSpPr>
          <p:spPr>
            <a:xfrm>
              <a:off x="6098964" y="722889"/>
              <a:ext cx="367032" cy="367032"/>
            </a:xfrm>
            <a:prstGeom prst="noSmoking">
              <a:avLst>
                <a:gd name="adj" fmla="val 7497"/>
              </a:avLst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070" name="&quot;Not Allowed&quot; Symbol 1069">
              <a:extLst>
                <a:ext uri="{FF2B5EF4-FFF2-40B4-BE49-F238E27FC236}">
                  <a16:creationId xmlns:a16="http://schemas.microsoft.com/office/drawing/2014/main" id="{71AB56AB-13A1-85E5-E2C4-25FC99827055}"/>
                </a:ext>
              </a:extLst>
            </p:cNvPr>
            <p:cNvSpPr/>
            <p:nvPr/>
          </p:nvSpPr>
          <p:spPr>
            <a:xfrm>
              <a:off x="5604411" y="722889"/>
              <a:ext cx="367032" cy="367032"/>
            </a:xfrm>
            <a:prstGeom prst="noSmoking">
              <a:avLst>
                <a:gd name="adj" fmla="val 7497"/>
              </a:avLst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078" name="&quot;Not Allowed&quot; Symbol 1077">
              <a:extLst>
                <a:ext uri="{FF2B5EF4-FFF2-40B4-BE49-F238E27FC236}">
                  <a16:creationId xmlns:a16="http://schemas.microsoft.com/office/drawing/2014/main" id="{DC158FAD-4769-E770-CF40-22D0582E8864}"/>
                </a:ext>
              </a:extLst>
            </p:cNvPr>
            <p:cNvSpPr/>
            <p:nvPr/>
          </p:nvSpPr>
          <p:spPr>
            <a:xfrm>
              <a:off x="2230949" y="3434991"/>
              <a:ext cx="367032" cy="367032"/>
            </a:xfrm>
            <a:prstGeom prst="noSmoking">
              <a:avLst>
                <a:gd name="adj" fmla="val 7497"/>
              </a:avLst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079" name="&quot;Not Allowed&quot; Symbol 1078">
              <a:extLst>
                <a:ext uri="{FF2B5EF4-FFF2-40B4-BE49-F238E27FC236}">
                  <a16:creationId xmlns:a16="http://schemas.microsoft.com/office/drawing/2014/main" id="{A7AC622C-6D42-F6EC-84E6-C83016DFDA3A}"/>
                </a:ext>
              </a:extLst>
            </p:cNvPr>
            <p:cNvSpPr/>
            <p:nvPr/>
          </p:nvSpPr>
          <p:spPr>
            <a:xfrm>
              <a:off x="1433007" y="3774866"/>
              <a:ext cx="367032" cy="367032"/>
            </a:xfrm>
            <a:prstGeom prst="noSmoking">
              <a:avLst>
                <a:gd name="adj" fmla="val 7497"/>
              </a:avLst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081" name="Group 1080">
            <a:extLst>
              <a:ext uri="{FF2B5EF4-FFF2-40B4-BE49-F238E27FC236}">
                <a16:creationId xmlns:a16="http://schemas.microsoft.com/office/drawing/2014/main" id="{48896C5F-0DA9-ACBA-7EC0-5E03CFA7B291}"/>
              </a:ext>
            </a:extLst>
          </p:cNvPr>
          <p:cNvGrpSpPr/>
          <p:nvPr/>
        </p:nvGrpSpPr>
        <p:grpSpPr>
          <a:xfrm>
            <a:off x="11651059" y="1174566"/>
            <a:ext cx="344598" cy="344598"/>
            <a:chOff x="748191" y="1051019"/>
            <a:chExt cx="344598" cy="344598"/>
          </a:xfrm>
        </p:grpSpPr>
        <p:pic>
          <p:nvPicPr>
            <p:cNvPr id="1082" name="Picture 2">
              <a:extLst>
                <a:ext uri="{FF2B5EF4-FFF2-40B4-BE49-F238E27FC236}">
                  <a16:creationId xmlns:a16="http://schemas.microsoft.com/office/drawing/2014/main" id="{28EAC814-6F0B-CA11-3AF7-DC5ED191E6E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8191" y="1051019"/>
              <a:ext cx="344598" cy="3445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83" name="Oval 1082">
              <a:extLst>
                <a:ext uri="{FF2B5EF4-FFF2-40B4-BE49-F238E27FC236}">
                  <a16:creationId xmlns:a16="http://schemas.microsoft.com/office/drawing/2014/main" id="{675380B4-9D3A-83C5-A676-37CB3E1618EA}"/>
                </a:ext>
              </a:extLst>
            </p:cNvPr>
            <p:cNvSpPr/>
            <p:nvPr/>
          </p:nvSpPr>
          <p:spPr>
            <a:xfrm>
              <a:off x="806962" y="1081113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84" name="Oval 1083">
              <a:extLst>
                <a:ext uri="{FF2B5EF4-FFF2-40B4-BE49-F238E27FC236}">
                  <a16:creationId xmlns:a16="http://schemas.microsoft.com/office/drawing/2014/main" id="{406D5C7A-0DD9-161B-672F-3D7A1E98AAE9}"/>
                </a:ext>
              </a:extLst>
            </p:cNvPr>
            <p:cNvSpPr/>
            <p:nvPr/>
          </p:nvSpPr>
          <p:spPr>
            <a:xfrm>
              <a:off x="981084" y="1081113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85" name="Group 1084">
            <a:extLst>
              <a:ext uri="{FF2B5EF4-FFF2-40B4-BE49-F238E27FC236}">
                <a16:creationId xmlns:a16="http://schemas.microsoft.com/office/drawing/2014/main" id="{9E769875-F7B9-0995-33CA-E70AE2419AA4}"/>
              </a:ext>
            </a:extLst>
          </p:cNvPr>
          <p:cNvGrpSpPr/>
          <p:nvPr/>
        </p:nvGrpSpPr>
        <p:grpSpPr>
          <a:xfrm>
            <a:off x="11551881" y="767500"/>
            <a:ext cx="495963" cy="369139"/>
            <a:chOff x="96157" y="1157368"/>
            <a:chExt cx="495963" cy="369139"/>
          </a:xfrm>
        </p:grpSpPr>
        <p:pic>
          <p:nvPicPr>
            <p:cNvPr id="1086" name="Picture 2" descr="CRISTEC YPOWER Battery Charger 12V 40A fanless 3 charging outputs Image 1 of 7">
              <a:extLst>
                <a:ext uri="{FF2B5EF4-FFF2-40B4-BE49-F238E27FC236}">
                  <a16:creationId xmlns:a16="http://schemas.microsoft.com/office/drawing/2014/main" id="{DA1EC77B-280F-9822-CD19-9A4EB345CA0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865" t="9278" r="10810" b="11414"/>
            <a:stretch>
              <a:fillRect/>
            </a:stretch>
          </p:blipFill>
          <p:spPr bwMode="auto">
            <a:xfrm>
              <a:off x="96157" y="1157368"/>
              <a:ext cx="495963" cy="3541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87" name="Oval 1086">
              <a:extLst>
                <a:ext uri="{FF2B5EF4-FFF2-40B4-BE49-F238E27FC236}">
                  <a16:creationId xmlns:a16="http://schemas.microsoft.com/office/drawing/2014/main" id="{22E2968D-34AB-A325-511C-2236E092BB31}"/>
                </a:ext>
              </a:extLst>
            </p:cNvPr>
            <p:cNvSpPr/>
            <p:nvPr/>
          </p:nvSpPr>
          <p:spPr>
            <a:xfrm>
              <a:off x="476077" y="1475707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88" name="Oval 1087">
              <a:extLst>
                <a:ext uri="{FF2B5EF4-FFF2-40B4-BE49-F238E27FC236}">
                  <a16:creationId xmlns:a16="http://schemas.microsoft.com/office/drawing/2014/main" id="{D0057CE2-8720-831E-486C-043A7AEAAB83}"/>
                </a:ext>
              </a:extLst>
            </p:cNvPr>
            <p:cNvSpPr/>
            <p:nvPr/>
          </p:nvSpPr>
          <p:spPr>
            <a:xfrm>
              <a:off x="414686" y="1475707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89" name="Oval 1088">
              <a:extLst>
                <a:ext uri="{FF2B5EF4-FFF2-40B4-BE49-F238E27FC236}">
                  <a16:creationId xmlns:a16="http://schemas.microsoft.com/office/drawing/2014/main" id="{2E9786F5-6348-AC60-FB7F-B49A765D73DF}"/>
                </a:ext>
              </a:extLst>
            </p:cNvPr>
            <p:cNvSpPr/>
            <p:nvPr/>
          </p:nvSpPr>
          <p:spPr>
            <a:xfrm>
              <a:off x="357246" y="1475707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0" name="Oval 1089">
              <a:extLst>
                <a:ext uri="{FF2B5EF4-FFF2-40B4-BE49-F238E27FC236}">
                  <a16:creationId xmlns:a16="http://schemas.microsoft.com/office/drawing/2014/main" id="{CF3FBC58-5B29-9B3D-513C-42EEA85B67DE}"/>
                </a:ext>
              </a:extLst>
            </p:cNvPr>
            <p:cNvSpPr/>
            <p:nvPr/>
          </p:nvSpPr>
          <p:spPr>
            <a:xfrm>
              <a:off x="159461" y="1475707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&quot;Not Allowed&quot; Symbol 10">
            <a:extLst>
              <a:ext uri="{FF2B5EF4-FFF2-40B4-BE49-F238E27FC236}">
                <a16:creationId xmlns:a16="http://schemas.microsoft.com/office/drawing/2014/main" id="{C04348EF-55FD-6E3F-0B7F-8233F68ADC8A}"/>
              </a:ext>
            </a:extLst>
          </p:cNvPr>
          <p:cNvSpPr/>
          <p:nvPr/>
        </p:nvSpPr>
        <p:spPr>
          <a:xfrm>
            <a:off x="782820" y="1542268"/>
            <a:ext cx="367032" cy="367032"/>
          </a:xfrm>
          <a:prstGeom prst="noSmoking">
            <a:avLst>
              <a:gd name="adj" fmla="val 7497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&quot;Not Allowed&quot; Symbol 11">
            <a:extLst>
              <a:ext uri="{FF2B5EF4-FFF2-40B4-BE49-F238E27FC236}">
                <a16:creationId xmlns:a16="http://schemas.microsoft.com/office/drawing/2014/main" id="{5EE89B60-8D96-9FCC-DAB3-99A34B234750}"/>
              </a:ext>
            </a:extLst>
          </p:cNvPr>
          <p:cNvSpPr/>
          <p:nvPr/>
        </p:nvSpPr>
        <p:spPr>
          <a:xfrm>
            <a:off x="301906" y="1049189"/>
            <a:ext cx="367032" cy="367032"/>
          </a:xfrm>
          <a:prstGeom prst="noSmoking">
            <a:avLst>
              <a:gd name="adj" fmla="val 7497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36789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C7DFD9-6C6D-D87B-73C8-F5472B16D3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7B407DA-764B-90EC-EC7B-DFE54A6C45EB}"/>
              </a:ext>
            </a:extLst>
          </p:cNvPr>
          <p:cNvSpPr/>
          <p:nvPr/>
        </p:nvSpPr>
        <p:spPr>
          <a:xfrm>
            <a:off x="137652" y="22225"/>
            <a:ext cx="12054348" cy="68135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Bosch HEF010BR1 Einbauherd 60 cm 230V">
            <a:extLst>
              <a:ext uri="{FF2B5EF4-FFF2-40B4-BE49-F238E27FC236}">
                <a16:creationId xmlns:a16="http://schemas.microsoft.com/office/drawing/2014/main" id="{9359B1A7-7CA8-982E-E07D-A02E3A04DD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383" y="5597773"/>
            <a:ext cx="799568" cy="799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18" descr="Onan 9 kW Marine Generator">
            <a:extLst>
              <a:ext uri="{FF2B5EF4-FFF2-40B4-BE49-F238E27FC236}">
                <a16:creationId xmlns:a16="http://schemas.microsoft.com/office/drawing/2014/main" id="{057F1745-2C7C-DFEA-802A-E99B2FDF2CC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68" b="14099"/>
          <a:stretch>
            <a:fillRect/>
          </a:stretch>
        </p:blipFill>
        <p:spPr bwMode="auto">
          <a:xfrm>
            <a:off x="10793910" y="290803"/>
            <a:ext cx="1386479" cy="972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D3FB1B90-2EDC-E290-17BF-22FB15586C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8105" y="756455"/>
            <a:ext cx="348272" cy="812634"/>
          </a:xfrm>
          <a:prstGeom prst="rect">
            <a:avLst/>
          </a:prstGeom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AD6F1F4A-5B43-4E5D-1234-F1AFF96E814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3529"/>
          <a:stretch>
            <a:fillRect/>
          </a:stretch>
        </p:blipFill>
        <p:spPr>
          <a:xfrm>
            <a:off x="297656" y="446893"/>
            <a:ext cx="461578" cy="523875"/>
          </a:xfrm>
          <a:prstGeom prst="rect">
            <a:avLst/>
          </a:prstGeom>
        </p:spPr>
      </p:pic>
      <p:cxnSp>
        <p:nvCxnSpPr>
          <p:cNvPr id="66" name="Connector: Elbow 65">
            <a:extLst>
              <a:ext uri="{FF2B5EF4-FFF2-40B4-BE49-F238E27FC236}">
                <a16:creationId xmlns:a16="http://schemas.microsoft.com/office/drawing/2014/main" id="{B41D8D90-C779-8BB3-AD7C-8D7BB8E2EE6F}"/>
              </a:ext>
            </a:extLst>
          </p:cNvPr>
          <p:cNvCxnSpPr>
            <a:cxnSpLocks/>
            <a:stCxn id="62" idx="3"/>
            <a:endCxn id="55" idx="0"/>
          </p:cNvCxnSpPr>
          <p:nvPr/>
        </p:nvCxnSpPr>
        <p:spPr>
          <a:xfrm>
            <a:off x="759234" y="708831"/>
            <a:ext cx="713007" cy="47624"/>
          </a:xfrm>
          <a:prstGeom prst="bentConnector2">
            <a:avLst/>
          </a:prstGeom>
          <a:ln w="508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95" name="Group 94">
            <a:extLst>
              <a:ext uri="{FF2B5EF4-FFF2-40B4-BE49-F238E27FC236}">
                <a16:creationId xmlns:a16="http://schemas.microsoft.com/office/drawing/2014/main" id="{AAC79A16-248D-4D2D-0B31-002E72377582}"/>
              </a:ext>
            </a:extLst>
          </p:cNvPr>
          <p:cNvGrpSpPr/>
          <p:nvPr/>
        </p:nvGrpSpPr>
        <p:grpSpPr>
          <a:xfrm>
            <a:off x="10187052" y="766867"/>
            <a:ext cx="509641" cy="743706"/>
            <a:chOff x="9101519" y="825383"/>
            <a:chExt cx="509641" cy="743706"/>
          </a:xfrm>
        </p:grpSpPr>
        <p:pic>
          <p:nvPicPr>
            <p:cNvPr id="96" name="Picture 95">
              <a:extLst>
                <a:ext uri="{FF2B5EF4-FFF2-40B4-BE49-F238E27FC236}">
                  <a16:creationId xmlns:a16="http://schemas.microsoft.com/office/drawing/2014/main" id="{13FCE7CC-DB63-9275-603D-60258B1320D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101519" y="877077"/>
              <a:ext cx="509641" cy="640318"/>
            </a:xfrm>
            <a:prstGeom prst="rect">
              <a:avLst/>
            </a:prstGeom>
          </p:spPr>
        </p:pic>
        <p:sp>
          <p:nvSpPr>
            <p:cNvPr id="98" name="Oval 97">
              <a:extLst>
                <a:ext uri="{FF2B5EF4-FFF2-40B4-BE49-F238E27FC236}">
                  <a16:creationId xmlns:a16="http://schemas.microsoft.com/office/drawing/2014/main" id="{74939E21-26C7-EE47-2F0D-20DC6AC4E617}"/>
                </a:ext>
              </a:extLst>
            </p:cNvPr>
            <p:cNvSpPr/>
            <p:nvPr/>
          </p:nvSpPr>
          <p:spPr>
            <a:xfrm>
              <a:off x="9231825" y="1518289"/>
              <a:ext cx="50800" cy="508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Oval 99">
              <a:extLst>
                <a:ext uri="{FF2B5EF4-FFF2-40B4-BE49-F238E27FC236}">
                  <a16:creationId xmlns:a16="http://schemas.microsoft.com/office/drawing/2014/main" id="{C0C15953-17AF-6EBE-EA59-2EE6BED52A31}"/>
                </a:ext>
              </a:extLst>
            </p:cNvPr>
            <p:cNvSpPr/>
            <p:nvPr/>
          </p:nvSpPr>
          <p:spPr>
            <a:xfrm>
              <a:off x="9430724" y="1518289"/>
              <a:ext cx="50800" cy="508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1" name="Oval 100">
              <a:extLst>
                <a:ext uri="{FF2B5EF4-FFF2-40B4-BE49-F238E27FC236}">
                  <a16:creationId xmlns:a16="http://schemas.microsoft.com/office/drawing/2014/main" id="{4B737F12-3282-6C53-061E-B1A0B3033554}"/>
                </a:ext>
              </a:extLst>
            </p:cNvPr>
            <p:cNvSpPr/>
            <p:nvPr/>
          </p:nvSpPr>
          <p:spPr>
            <a:xfrm>
              <a:off x="9223573" y="825383"/>
              <a:ext cx="50800" cy="508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" name="Oval 101">
              <a:extLst>
                <a:ext uri="{FF2B5EF4-FFF2-40B4-BE49-F238E27FC236}">
                  <a16:creationId xmlns:a16="http://schemas.microsoft.com/office/drawing/2014/main" id="{99C5A612-AC82-B47F-2EF5-6F193047A3B9}"/>
                </a:ext>
              </a:extLst>
            </p:cNvPr>
            <p:cNvSpPr/>
            <p:nvPr/>
          </p:nvSpPr>
          <p:spPr>
            <a:xfrm>
              <a:off x="9422472" y="825383"/>
              <a:ext cx="50800" cy="508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cxnSp>
        <p:nvCxnSpPr>
          <p:cNvPr id="106" name="Connector: Elbow 105">
            <a:extLst>
              <a:ext uri="{FF2B5EF4-FFF2-40B4-BE49-F238E27FC236}">
                <a16:creationId xmlns:a16="http://schemas.microsoft.com/office/drawing/2014/main" id="{BD04AE29-1AFF-19EB-1F8E-6023245AA2A9}"/>
              </a:ext>
            </a:extLst>
          </p:cNvPr>
          <p:cNvCxnSpPr>
            <a:cxnSpLocks/>
            <a:stCxn id="55" idx="2"/>
            <a:endCxn id="26" idx="5"/>
          </p:cNvCxnSpPr>
          <p:nvPr/>
        </p:nvCxnSpPr>
        <p:spPr>
          <a:xfrm rot="16200000" flipH="1">
            <a:off x="4182037" y="-1140708"/>
            <a:ext cx="318089" cy="5737681"/>
          </a:xfrm>
          <a:prstGeom prst="bentConnector3">
            <a:avLst>
              <a:gd name="adj1" fmla="val 174205"/>
            </a:avLst>
          </a:prstGeom>
          <a:ln w="508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0" name="Oval 109">
            <a:extLst>
              <a:ext uri="{FF2B5EF4-FFF2-40B4-BE49-F238E27FC236}">
                <a16:creationId xmlns:a16="http://schemas.microsoft.com/office/drawing/2014/main" id="{DE5265D6-65D3-E0FB-77C1-BB1C24E6FEF8}"/>
              </a:ext>
            </a:extLst>
          </p:cNvPr>
          <p:cNvSpPr/>
          <p:nvPr/>
        </p:nvSpPr>
        <p:spPr>
          <a:xfrm>
            <a:off x="10675270" y="606827"/>
            <a:ext cx="50800" cy="508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>
            <a:extLst>
              <a:ext uri="{FF2B5EF4-FFF2-40B4-BE49-F238E27FC236}">
                <a16:creationId xmlns:a16="http://schemas.microsoft.com/office/drawing/2014/main" id="{7E92AB62-CEEA-10BF-A2AF-A65A11631FCF}"/>
              </a:ext>
            </a:extLst>
          </p:cNvPr>
          <p:cNvSpPr/>
          <p:nvPr/>
        </p:nvSpPr>
        <p:spPr>
          <a:xfrm>
            <a:off x="10675270" y="731055"/>
            <a:ext cx="50800" cy="508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4" name="Connector: Elbow 113">
            <a:extLst>
              <a:ext uri="{FF2B5EF4-FFF2-40B4-BE49-F238E27FC236}">
                <a16:creationId xmlns:a16="http://schemas.microsoft.com/office/drawing/2014/main" id="{494D3FA6-1E0A-973B-A0C9-3F3AF16F19C3}"/>
              </a:ext>
            </a:extLst>
          </p:cNvPr>
          <p:cNvCxnSpPr>
            <a:cxnSpLocks/>
            <a:stCxn id="102" idx="0"/>
            <a:endCxn id="111" idx="2"/>
          </p:cNvCxnSpPr>
          <p:nvPr/>
        </p:nvCxnSpPr>
        <p:spPr>
          <a:xfrm rot="5400000" flipH="1" flipV="1">
            <a:off x="10599131" y="690729"/>
            <a:ext cx="10412" cy="141865"/>
          </a:xfrm>
          <a:prstGeom prst="bentConnector2">
            <a:avLst/>
          </a:prstGeom>
          <a:ln w="508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52" name="Group 151">
            <a:extLst>
              <a:ext uri="{FF2B5EF4-FFF2-40B4-BE49-F238E27FC236}">
                <a16:creationId xmlns:a16="http://schemas.microsoft.com/office/drawing/2014/main" id="{E7F6D146-3BC3-DAF6-68C7-D2AAC2256C83}"/>
              </a:ext>
            </a:extLst>
          </p:cNvPr>
          <p:cNvGrpSpPr/>
          <p:nvPr/>
        </p:nvGrpSpPr>
        <p:grpSpPr>
          <a:xfrm>
            <a:off x="4126432" y="3105464"/>
            <a:ext cx="1518007" cy="1376308"/>
            <a:chOff x="4126432" y="3105464"/>
            <a:chExt cx="1518007" cy="1376308"/>
          </a:xfrm>
        </p:grpSpPr>
        <p:pic>
          <p:nvPicPr>
            <p:cNvPr id="153" name="Picture 152">
              <a:extLst>
                <a:ext uri="{FF2B5EF4-FFF2-40B4-BE49-F238E27FC236}">
                  <a16:creationId xmlns:a16="http://schemas.microsoft.com/office/drawing/2014/main" id="{711AA529-C9CB-5E75-3918-A1DEC25C174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176593" y="3134474"/>
              <a:ext cx="1467846" cy="1347298"/>
            </a:xfrm>
            <a:prstGeom prst="rect">
              <a:avLst/>
            </a:prstGeom>
          </p:spPr>
        </p:pic>
        <p:sp>
          <p:nvSpPr>
            <p:cNvPr id="155" name="Oval 154">
              <a:extLst>
                <a:ext uri="{FF2B5EF4-FFF2-40B4-BE49-F238E27FC236}">
                  <a16:creationId xmlns:a16="http://schemas.microsoft.com/office/drawing/2014/main" id="{ED954B5A-43E4-9A4C-46AF-7CB91198A8E9}"/>
                </a:ext>
              </a:extLst>
            </p:cNvPr>
            <p:cNvSpPr/>
            <p:nvPr/>
          </p:nvSpPr>
          <p:spPr>
            <a:xfrm>
              <a:off x="4127070" y="3265279"/>
              <a:ext cx="50800" cy="508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6" name="Oval 155">
              <a:extLst>
                <a:ext uri="{FF2B5EF4-FFF2-40B4-BE49-F238E27FC236}">
                  <a16:creationId xmlns:a16="http://schemas.microsoft.com/office/drawing/2014/main" id="{943E0129-88CA-5718-69BE-C73D299BAA92}"/>
                </a:ext>
              </a:extLst>
            </p:cNvPr>
            <p:cNvSpPr/>
            <p:nvPr/>
          </p:nvSpPr>
          <p:spPr>
            <a:xfrm>
              <a:off x="4126432" y="4285504"/>
              <a:ext cx="50800" cy="508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8" name="Oval 157">
              <a:extLst>
                <a:ext uri="{FF2B5EF4-FFF2-40B4-BE49-F238E27FC236}">
                  <a16:creationId xmlns:a16="http://schemas.microsoft.com/office/drawing/2014/main" id="{06983776-FCDC-2C5C-01FD-473CF724D3DB}"/>
                </a:ext>
              </a:extLst>
            </p:cNvPr>
            <p:cNvSpPr/>
            <p:nvPr/>
          </p:nvSpPr>
          <p:spPr>
            <a:xfrm>
              <a:off x="5279595" y="3105464"/>
              <a:ext cx="50800" cy="508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63" name="Group 162">
            <a:extLst>
              <a:ext uri="{FF2B5EF4-FFF2-40B4-BE49-F238E27FC236}">
                <a16:creationId xmlns:a16="http://schemas.microsoft.com/office/drawing/2014/main" id="{C78F38A3-35F4-5521-F700-FD7D71951490}"/>
              </a:ext>
            </a:extLst>
          </p:cNvPr>
          <p:cNvGrpSpPr/>
          <p:nvPr/>
        </p:nvGrpSpPr>
        <p:grpSpPr>
          <a:xfrm>
            <a:off x="6746039" y="5620221"/>
            <a:ext cx="910072" cy="941768"/>
            <a:chOff x="7623332" y="5187248"/>
            <a:chExt cx="1384995" cy="1433232"/>
          </a:xfrm>
        </p:grpSpPr>
        <p:pic>
          <p:nvPicPr>
            <p:cNvPr id="164" name="Picture 2" descr="Turbo 6,000 BTU/h - 230V 60Hz - Kompaktklimaanlage | Dometic Dometic  Deutschland">
              <a:extLst>
                <a:ext uri="{FF2B5EF4-FFF2-40B4-BE49-F238E27FC236}">
                  <a16:creationId xmlns:a16="http://schemas.microsoft.com/office/drawing/2014/main" id="{BF6BA015-C0A2-7C12-7EF7-892042BA410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>
            <a:xfrm>
              <a:off x="7623332" y="5235485"/>
              <a:ext cx="1384995" cy="1384995"/>
            </a:xfrm>
            <a:prstGeom prst="rect">
              <a:avLst/>
            </a:prstGeom>
            <a:noFill/>
            <a:ln cap="flat">
              <a:noFill/>
            </a:ln>
          </p:spPr>
        </p:pic>
        <p:sp>
          <p:nvSpPr>
            <p:cNvPr id="167" name="Textfeld 2">
              <a:extLst>
                <a:ext uri="{FF2B5EF4-FFF2-40B4-BE49-F238E27FC236}">
                  <a16:creationId xmlns:a16="http://schemas.microsoft.com/office/drawing/2014/main" id="{F13D7A1D-893F-11E6-3E1A-CCAFC2043D00}"/>
                </a:ext>
              </a:extLst>
            </p:cNvPr>
            <p:cNvSpPr txBox="1"/>
            <p:nvPr/>
          </p:nvSpPr>
          <p:spPr>
            <a:xfrm>
              <a:off x="7801093" y="5187248"/>
              <a:ext cx="1029475" cy="30445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1" compatLnSpc="1">
              <a:spAutoFit/>
            </a:bodyPr>
            <a:lstStyle/>
            <a:p>
              <a:pPr marL="0" marR="0" lvl="0" indent="0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AU" sz="700" b="1" i="0" u="none" strike="noStrike" kern="1200" cap="none" spc="0" baseline="0" dirty="0">
                  <a:solidFill>
                    <a:srgbClr val="000000"/>
                  </a:solidFill>
                  <a:uFillTx/>
                  <a:latin typeface="Aptos"/>
                </a:rPr>
                <a:t>HVAC Port</a:t>
              </a:r>
              <a:endParaRPr lang="en-AU" sz="7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</a:endParaRPr>
            </a:p>
          </p:txBody>
        </p:sp>
      </p:grpSp>
      <p:grpSp>
        <p:nvGrpSpPr>
          <p:cNvPr id="171" name="Group 170">
            <a:extLst>
              <a:ext uri="{FF2B5EF4-FFF2-40B4-BE49-F238E27FC236}">
                <a16:creationId xmlns:a16="http://schemas.microsoft.com/office/drawing/2014/main" id="{2CD936CA-0EF1-DB4A-EA90-50467F41B5B4}"/>
              </a:ext>
            </a:extLst>
          </p:cNvPr>
          <p:cNvGrpSpPr/>
          <p:nvPr/>
        </p:nvGrpSpPr>
        <p:grpSpPr>
          <a:xfrm>
            <a:off x="7675998" y="5625287"/>
            <a:ext cx="910072" cy="941768"/>
            <a:chOff x="9008327" y="5192314"/>
            <a:chExt cx="1384995" cy="1433232"/>
          </a:xfrm>
        </p:grpSpPr>
        <p:pic>
          <p:nvPicPr>
            <p:cNvPr id="174" name="Picture 2" descr="Turbo 6,000 BTU/h - 230V 60Hz - Kompaktklimaanlage | Dometic Dometic  Deutschland">
              <a:extLst>
                <a:ext uri="{FF2B5EF4-FFF2-40B4-BE49-F238E27FC236}">
                  <a16:creationId xmlns:a16="http://schemas.microsoft.com/office/drawing/2014/main" id="{81026DDF-F7E0-A8B9-1D5B-281A59587FB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>
            <a:xfrm>
              <a:off x="9008327" y="5240551"/>
              <a:ext cx="1384995" cy="1384995"/>
            </a:xfrm>
            <a:prstGeom prst="rect">
              <a:avLst/>
            </a:prstGeom>
            <a:noFill/>
            <a:ln cap="flat">
              <a:noFill/>
            </a:ln>
          </p:spPr>
        </p:pic>
        <p:sp>
          <p:nvSpPr>
            <p:cNvPr id="175" name="Textfeld 2">
              <a:extLst>
                <a:ext uri="{FF2B5EF4-FFF2-40B4-BE49-F238E27FC236}">
                  <a16:creationId xmlns:a16="http://schemas.microsoft.com/office/drawing/2014/main" id="{2BE64DCF-99D2-C798-DCB5-C1E0D1DE8300}"/>
                </a:ext>
              </a:extLst>
            </p:cNvPr>
            <p:cNvSpPr txBox="1"/>
            <p:nvPr/>
          </p:nvSpPr>
          <p:spPr>
            <a:xfrm>
              <a:off x="9186088" y="5192314"/>
              <a:ext cx="1029477" cy="30445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1" compatLnSpc="1">
              <a:spAutoFit/>
            </a:bodyPr>
            <a:lstStyle/>
            <a:p>
              <a:pPr marL="0" marR="0" lvl="0" indent="0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AU" sz="700" b="1" i="0" u="none" strike="noStrike" kern="1200" cap="none" spc="0" baseline="0" dirty="0">
                  <a:solidFill>
                    <a:srgbClr val="000000"/>
                  </a:solidFill>
                  <a:uFillTx/>
                  <a:latin typeface="Aptos"/>
                </a:rPr>
                <a:t>HVAC Saloon</a:t>
              </a:r>
              <a:endParaRPr lang="en-AU" sz="7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</a:endParaRPr>
            </a:p>
          </p:txBody>
        </p:sp>
      </p:grpSp>
      <p:grpSp>
        <p:nvGrpSpPr>
          <p:cNvPr id="176" name="Group 175">
            <a:extLst>
              <a:ext uri="{FF2B5EF4-FFF2-40B4-BE49-F238E27FC236}">
                <a16:creationId xmlns:a16="http://schemas.microsoft.com/office/drawing/2014/main" id="{FD84C873-B02C-4B30-3141-67409185EC80}"/>
              </a:ext>
            </a:extLst>
          </p:cNvPr>
          <p:cNvGrpSpPr/>
          <p:nvPr/>
        </p:nvGrpSpPr>
        <p:grpSpPr>
          <a:xfrm>
            <a:off x="9257225" y="5630353"/>
            <a:ext cx="910072" cy="941768"/>
            <a:chOff x="10393322" y="5197380"/>
            <a:chExt cx="1384995" cy="1433232"/>
          </a:xfrm>
        </p:grpSpPr>
        <p:pic>
          <p:nvPicPr>
            <p:cNvPr id="178" name="Picture 2" descr="Turbo 6,000 BTU/h - 230V 60Hz - Kompaktklimaanlage | Dometic Dometic  Deutschland">
              <a:extLst>
                <a:ext uri="{FF2B5EF4-FFF2-40B4-BE49-F238E27FC236}">
                  <a16:creationId xmlns:a16="http://schemas.microsoft.com/office/drawing/2014/main" id="{D8A13CD1-0F16-00D4-DAD3-6419006FC44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>
            <a:xfrm>
              <a:off x="10393322" y="5245617"/>
              <a:ext cx="1384995" cy="1384995"/>
            </a:xfrm>
            <a:prstGeom prst="rect">
              <a:avLst/>
            </a:prstGeom>
            <a:noFill/>
            <a:ln cap="flat">
              <a:noFill/>
            </a:ln>
          </p:spPr>
        </p:pic>
        <p:sp>
          <p:nvSpPr>
            <p:cNvPr id="179" name="Textfeld 2">
              <a:extLst>
                <a:ext uri="{FF2B5EF4-FFF2-40B4-BE49-F238E27FC236}">
                  <a16:creationId xmlns:a16="http://schemas.microsoft.com/office/drawing/2014/main" id="{D15098A5-A7F4-D609-0566-CBB05493460F}"/>
                </a:ext>
              </a:extLst>
            </p:cNvPr>
            <p:cNvSpPr txBox="1"/>
            <p:nvPr/>
          </p:nvSpPr>
          <p:spPr>
            <a:xfrm>
              <a:off x="10436839" y="5197380"/>
              <a:ext cx="1297959" cy="30445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1" compatLnSpc="1">
              <a:spAutoFit/>
            </a:bodyPr>
            <a:lstStyle/>
            <a:p>
              <a:pPr marL="0" marR="0" lvl="0" indent="0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AU" sz="700" b="1" i="0" u="none" strike="noStrike" kern="1200" cap="none" spc="0" baseline="0" dirty="0">
                  <a:solidFill>
                    <a:srgbClr val="000000"/>
                  </a:solidFill>
                  <a:uFillTx/>
                  <a:latin typeface="Aptos"/>
                </a:rPr>
                <a:t>HVAC Starboard</a:t>
              </a:r>
              <a:endParaRPr lang="en-AU" sz="7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</a:endParaRPr>
            </a:p>
          </p:txBody>
        </p:sp>
      </p:grpSp>
      <p:pic>
        <p:nvPicPr>
          <p:cNvPr id="181" name="Picture 180" descr="Quick italy Heater B3 20L">
            <a:extLst>
              <a:ext uri="{FF2B5EF4-FFF2-40B4-BE49-F238E27FC236}">
                <a16:creationId xmlns:a16="http://schemas.microsoft.com/office/drawing/2014/main" id="{987A69C4-47C5-DA7C-688B-4B4EBB17427D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3518362" y="5747364"/>
            <a:ext cx="687411" cy="687411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82" name="Grafik 10" descr="Ein Bild, das Gerät, Küchengerät, Haushaltsgerät, Waschmaschine enthält.&#10;&#10;Automatisch generierte Beschreibung">
            <a:extLst>
              <a:ext uri="{FF2B5EF4-FFF2-40B4-BE49-F238E27FC236}">
                <a16:creationId xmlns:a16="http://schemas.microsoft.com/office/drawing/2014/main" id="{BF9767B7-AF08-4BEB-22B8-9B1C1FDA3B7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327811" y="5747364"/>
            <a:ext cx="561677" cy="779536"/>
          </a:xfrm>
          <a:prstGeom prst="rect">
            <a:avLst/>
          </a:prstGeom>
          <a:noFill/>
          <a:ln cap="flat">
            <a:noFill/>
          </a:ln>
        </p:spPr>
      </p:pic>
      <p:grpSp>
        <p:nvGrpSpPr>
          <p:cNvPr id="184" name="Group 183">
            <a:extLst>
              <a:ext uri="{FF2B5EF4-FFF2-40B4-BE49-F238E27FC236}">
                <a16:creationId xmlns:a16="http://schemas.microsoft.com/office/drawing/2014/main" id="{CC928F10-ACD9-96C2-4478-E41B37C27123}"/>
              </a:ext>
            </a:extLst>
          </p:cNvPr>
          <p:cNvGrpSpPr/>
          <p:nvPr/>
        </p:nvGrpSpPr>
        <p:grpSpPr>
          <a:xfrm>
            <a:off x="2741674" y="5747364"/>
            <a:ext cx="539557" cy="504205"/>
            <a:chOff x="2741674" y="5791797"/>
            <a:chExt cx="539557" cy="504205"/>
          </a:xfrm>
        </p:grpSpPr>
        <p:pic>
          <p:nvPicPr>
            <p:cNvPr id="185" name="Picture 10" descr="Jung SCHUKO-Steckdose (braun) | Elektroversand Schmidt GmbH">
              <a:extLst>
                <a:ext uri="{FF2B5EF4-FFF2-40B4-BE49-F238E27FC236}">
                  <a16:creationId xmlns:a16="http://schemas.microsoft.com/office/drawing/2014/main" id="{16878569-E2FD-AC95-421D-D68A2711E9F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>
            <a:xfrm>
              <a:off x="2741674" y="5791797"/>
              <a:ext cx="326527" cy="326527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186" name="Picture 10" descr="Jung SCHUKO-Steckdose (braun) | Elektroversand Schmidt GmbH">
              <a:extLst>
                <a:ext uri="{FF2B5EF4-FFF2-40B4-BE49-F238E27FC236}">
                  <a16:creationId xmlns:a16="http://schemas.microsoft.com/office/drawing/2014/main" id="{1261F52D-AEB0-5E7C-E796-17D2CBA33F05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>
            <a:xfrm>
              <a:off x="2812684" y="5851023"/>
              <a:ext cx="326527" cy="326527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187" name="Picture 10" descr="Jung SCHUKO-Steckdose (braun) | Elektroversand Schmidt GmbH">
              <a:extLst>
                <a:ext uri="{FF2B5EF4-FFF2-40B4-BE49-F238E27FC236}">
                  <a16:creationId xmlns:a16="http://schemas.microsoft.com/office/drawing/2014/main" id="{6E7ACEE9-A4C2-74FC-2D02-F282D897135E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>
            <a:xfrm>
              <a:off x="2883694" y="5910249"/>
              <a:ext cx="326527" cy="326527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188" name="Picture 10" descr="Jung SCHUKO-Steckdose (braun) | Elektroversand Schmidt GmbH">
              <a:extLst>
                <a:ext uri="{FF2B5EF4-FFF2-40B4-BE49-F238E27FC236}">
                  <a16:creationId xmlns:a16="http://schemas.microsoft.com/office/drawing/2014/main" id="{D0D97079-124C-FBCA-08C8-51CC2722FDF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>
            <a:xfrm>
              <a:off x="2954704" y="5969475"/>
              <a:ext cx="326527" cy="326527"/>
            </a:xfrm>
            <a:prstGeom prst="rect">
              <a:avLst/>
            </a:prstGeom>
            <a:noFill/>
            <a:ln cap="flat">
              <a:noFill/>
            </a:ln>
          </p:spPr>
        </p:pic>
      </p:grpSp>
      <p:pic>
        <p:nvPicPr>
          <p:cNvPr id="191" name="Picture 190">
            <a:extLst>
              <a:ext uri="{FF2B5EF4-FFF2-40B4-BE49-F238E27FC236}">
                <a16:creationId xmlns:a16="http://schemas.microsoft.com/office/drawing/2014/main" id="{CA0E9674-FC78-6B7F-ECB6-EF57A875952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019360" y="3145990"/>
            <a:ext cx="1336979" cy="1336979"/>
          </a:xfrm>
          <a:prstGeom prst="rect">
            <a:avLst/>
          </a:prstGeom>
        </p:spPr>
      </p:pic>
      <p:sp>
        <p:nvSpPr>
          <p:cNvPr id="1024" name="TextBox 1023">
            <a:extLst>
              <a:ext uri="{FF2B5EF4-FFF2-40B4-BE49-F238E27FC236}">
                <a16:creationId xmlns:a16="http://schemas.microsoft.com/office/drawing/2014/main" id="{9D210711-BE85-842A-236F-5877BFF4B358}"/>
              </a:ext>
            </a:extLst>
          </p:cNvPr>
          <p:cNvSpPr txBox="1"/>
          <p:nvPr/>
        </p:nvSpPr>
        <p:spPr>
          <a:xfrm>
            <a:off x="9403403" y="3137262"/>
            <a:ext cx="51007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/>
              <a:t>HVAC</a:t>
            </a:r>
            <a:br>
              <a:rPr lang="en-US" sz="1100" dirty="0"/>
            </a:br>
            <a:r>
              <a:rPr lang="en-US" sz="1100" dirty="0"/>
              <a:t>Panel</a:t>
            </a:r>
          </a:p>
        </p:txBody>
      </p:sp>
      <p:sp>
        <p:nvSpPr>
          <p:cNvPr id="1028" name="TextBox 1027">
            <a:extLst>
              <a:ext uri="{FF2B5EF4-FFF2-40B4-BE49-F238E27FC236}">
                <a16:creationId xmlns:a16="http://schemas.microsoft.com/office/drawing/2014/main" id="{AB012783-8DF8-16E1-3348-2E0E898C5FFF}"/>
              </a:ext>
            </a:extLst>
          </p:cNvPr>
          <p:cNvSpPr txBox="1"/>
          <p:nvPr/>
        </p:nvSpPr>
        <p:spPr>
          <a:xfrm>
            <a:off x="5713662" y="3137961"/>
            <a:ext cx="54534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/>
              <a:t>House</a:t>
            </a:r>
            <a:br>
              <a:rPr lang="en-US" sz="1100" dirty="0"/>
            </a:br>
            <a:r>
              <a:rPr lang="en-US" sz="1100" dirty="0"/>
              <a:t>Panel</a:t>
            </a:r>
          </a:p>
        </p:txBody>
      </p:sp>
      <p:cxnSp>
        <p:nvCxnSpPr>
          <p:cNvPr id="1033" name="Connector: Elbow 1032">
            <a:extLst>
              <a:ext uri="{FF2B5EF4-FFF2-40B4-BE49-F238E27FC236}">
                <a16:creationId xmlns:a16="http://schemas.microsoft.com/office/drawing/2014/main" id="{ACCC40FF-D92F-3F30-B472-1EB5606ADC5F}"/>
              </a:ext>
            </a:extLst>
          </p:cNvPr>
          <p:cNvCxnSpPr>
            <a:cxnSpLocks/>
            <a:stCxn id="1043" idx="0"/>
            <a:endCxn id="191" idx="2"/>
          </p:cNvCxnSpPr>
          <p:nvPr/>
        </p:nvCxnSpPr>
        <p:spPr>
          <a:xfrm rot="5400000" flipH="1" flipV="1">
            <a:off x="6914746" y="3856619"/>
            <a:ext cx="1146754" cy="2399454"/>
          </a:xfrm>
          <a:prstGeom prst="bentConnector3">
            <a:avLst>
              <a:gd name="adj1" fmla="val 50000"/>
            </a:avLst>
          </a:prstGeom>
          <a:ln w="508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34" name="Connector: Elbow 1033">
            <a:extLst>
              <a:ext uri="{FF2B5EF4-FFF2-40B4-BE49-F238E27FC236}">
                <a16:creationId xmlns:a16="http://schemas.microsoft.com/office/drawing/2014/main" id="{595CCFCB-DC7C-26D4-13EB-A24508E6F413}"/>
              </a:ext>
            </a:extLst>
          </p:cNvPr>
          <p:cNvCxnSpPr>
            <a:cxnSpLocks/>
            <a:stCxn id="167" idx="0"/>
            <a:endCxn id="191" idx="2"/>
          </p:cNvCxnSpPr>
          <p:nvPr/>
        </p:nvCxnSpPr>
        <p:spPr>
          <a:xfrm rot="5400000" flipH="1" flipV="1">
            <a:off x="7375837" y="4308208"/>
            <a:ext cx="1137252" cy="1486774"/>
          </a:xfrm>
          <a:prstGeom prst="bentConnector3">
            <a:avLst>
              <a:gd name="adj1" fmla="val 50000"/>
            </a:avLst>
          </a:prstGeom>
          <a:ln w="508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35" name="Connector: Elbow 1034">
            <a:extLst>
              <a:ext uri="{FF2B5EF4-FFF2-40B4-BE49-F238E27FC236}">
                <a16:creationId xmlns:a16="http://schemas.microsoft.com/office/drawing/2014/main" id="{AACF5252-61EC-B170-F77A-465E30D9E011}"/>
              </a:ext>
            </a:extLst>
          </p:cNvPr>
          <p:cNvCxnSpPr>
            <a:cxnSpLocks/>
            <a:stCxn id="175" idx="0"/>
            <a:endCxn id="191" idx="2"/>
          </p:cNvCxnSpPr>
          <p:nvPr/>
        </p:nvCxnSpPr>
        <p:spPr>
          <a:xfrm rot="5400000" flipH="1" flipV="1">
            <a:off x="7838284" y="4775721"/>
            <a:ext cx="1142318" cy="556814"/>
          </a:xfrm>
          <a:prstGeom prst="bentConnector3">
            <a:avLst>
              <a:gd name="adj1" fmla="val 50000"/>
            </a:avLst>
          </a:prstGeom>
          <a:ln w="508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36" name="Connector: Elbow 1035">
            <a:extLst>
              <a:ext uri="{FF2B5EF4-FFF2-40B4-BE49-F238E27FC236}">
                <a16:creationId xmlns:a16="http://schemas.microsoft.com/office/drawing/2014/main" id="{C71EB9B4-D037-5F05-BB95-B91CC23EEC3B}"/>
              </a:ext>
            </a:extLst>
          </p:cNvPr>
          <p:cNvCxnSpPr>
            <a:cxnSpLocks/>
            <a:stCxn id="179" idx="0"/>
            <a:endCxn id="191" idx="2"/>
          </p:cNvCxnSpPr>
          <p:nvPr/>
        </p:nvCxnSpPr>
        <p:spPr>
          <a:xfrm rot="16200000" flipV="1">
            <a:off x="8626364" y="4544455"/>
            <a:ext cx="1147384" cy="1024411"/>
          </a:xfrm>
          <a:prstGeom prst="bentConnector3">
            <a:avLst>
              <a:gd name="adj1" fmla="val 50000"/>
            </a:avLst>
          </a:prstGeom>
          <a:ln w="508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37" name="Connector: Elbow 1036">
            <a:extLst>
              <a:ext uri="{FF2B5EF4-FFF2-40B4-BE49-F238E27FC236}">
                <a16:creationId xmlns:a16="http://schemas.microsoft.com/office/drawing/2014/main" id="{9D37BDE0-D575-BA9E-CC4D-1672BDD04886}"/>
              </a:ext>
            </a:extLst>
          </p:cNvPr>
          <p:cNvCxnSpPr>
            <a:cxnSpLocks/>
            <a:stCxn id="1040" idx="0"/>
            <a:endCxn id="191" idx="2"/>
          </p:cNvCxnSpPr>
          <p:nvPr/>
        </p:nvCxnSpPr>
        <p:spPr>
          <a:xfrm rot="16200000" flipV="1">
            <a:off x="9132128" y="4038691"/>
            <a:ext cx="1145504" cy="2034060"/>
          </a:xfrm>
          <a:prstGeom prst="bentConnector3">
            <a:avLst>
              <a:gd name="adj1" fmla="val 50000"/>
            </a:avLst>
          </a:prstGeom>
          <a:ln w="508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38" name="Group 1037">
            <a:extLst>
              <a:ext uri="{FF2B5EF4-FFF2-40B4-BE49-F238E27FC236}">
                <a16:creationId xmlns:a16="http://schemas.microsoft.com/office/drawing/2014/main" id="{01B6BC73-9BEE-3DD1-AEEA-420998E41EE3}"/>
              </a:ext>
            </a:extLst>
          </p:cNvPr>
          <p:cNvGrpSpPr/>
          <p:nvPr/>
        </p:nvGrpSpPr>
        <p:grpSpPr>
          <a:xfrm>
            <a:off x="10295469" y="5628473"/>
            <a:ext cx="852881" cy="820504"/>
            <a:chOff x="10295469" y="5628473"/>
            <a:chExt cx="852881" cy="820504"/>
          </a:xfrm>
        </p:grpSpPr>
        <p:pic>
          <p:nvPicPr>
            <p:cNvPr id="1039" name="Picture 1038">
              <a:extLst>
                <a:ext uri="{FF2B5EF4-FFF2-40B4-BE49-F238E27FC236}">
                  <a16:creationId xmlns:a16="http://schemas.microsoft.com/office/drawing/2014/main" id="{94FFEADD-88AB-2B2B-2FF6-7414B53D884A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10326671" y="5906120"/>
              <a:ext cx="790476" cy="542857"/>
            </a:xfrm>
            <a:prstGeom prst="rect">
              <a:avLst/>
            </a:prstGeom>
          </p:spPr>
        </p:pic>
        <p:sp>
          <p:nvSpPr>
            <p:cNvPr id="1040" name="Textfeld 2">
              <a:extLst>
                <a:ext uri="{FF2B5EF4-FFF2-40B4-BE49-F238E27FC236}">
                  <a16:creationId xmlns:a16="http://schemas.microsoft.com/office/drawing/2014/main" id="{64ABA2A5-1BA6-3BA9-4302-88A8E1D4CF7B}"/>
                </a:ext>
              </a:extLst>
            </p:cNvPr>
            <p:cNvSpPr txBox="1"/>
            <p:nvPr/>
          </p:nvSpPr>
          <p:spPr>
            <a:xfrm>
              <a:off x="10295469" y="5628473"/>
              <a:ext cx="852881" cy="307777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1" compatLnSpc="1">
              <a:sp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AU" sz="700" b="1" i="0" u="none" strike="noStrike" kern="1200" cap="none" spc="0" baseline="0" dirty="0">
                  <a:solidFill>
                    <a:srgbClr val="000000"/>
                  </a:solidFill>
                  <a:uFillTx/>
                  <a:latin typeface="Aptos"/>
                </a:rPr>
                <a:t>HVAC Water Pump Starboard</a:t>
              </a:r>
              <a:endParaRPr lang="en-AU" sz="7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</a:endParaRPr>
            </a:p>
          </p:txBody>
        </p:sp>
      </p:grpSp>
      <p:grpSp>
        <p:nvGrpSpPr>
          <p:cNvPr id="1041" name="Group 1040">
            <a:extLst>
              <a:ext uri="{FF2B5EF4-FFF2-40B4-BE49-F238E27FC236}">
                <a16:creationId xmlns:a16="http://schemas.microsoft.com/office/drawing/2014/main" id="{F540099F-004A-E496-3453-48B7DA19AC03}"/>
              </a:ext>
            </a:extLst>
          </p:cNvPr>
          <p:cNvGrpSpPr/>
          <p:nvPr/>
        </p:nvGrpSpPr>
        <p:grpSpPr>
          <a:xfrm>
            <a:off x="5798364" y="5629723"/>
            <a:ext cx="980064" cy="820504"/>
            <a:chOff x="10231878" y="5628473"/>
            <a:chExt cx="980064" cy="820504"/>
          </a:xfrm>
        </p:grpSpPr>
        <p:pic>
          <p:nvPicPr>
            <p:cNvPr id="1042" name="Picture 1041">
              <a:extLst>
                <a:ext uri="{FF2B5EF4-FFF2-40B4-BE49-F238E27FC236}">
                  <a16:creationId xmlns:a16="http://schemas.microsoft.com/office/drawing/2014/main" id="{D759B425-CCC6-2891-4C5B-C26C3FC6B6D0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10326671" y="5906120"/>
              <a:ext cx="790476" cy="542857"/>
            </a:xfrm>
            <a:prstGeom prst="rect">
              <a:avLst/>
            </a:prstGeom>
          </p:spPr>
        </p:pic>
        <p:sp>
          <p:nvSpPr>
            <p:cNvPr id="1043" name="Textfeld 2">
              <a:extLst>
                <a:ext uri="{FF2B5EF4-FFF2-40B4-BE49-F238E27FC236}">
                  <a16:creationId xmlns:a16="http://schemas.microsoft.com/office/drawing/2014/main" id="{EF151163-4B02-DFF8-A719-0F1D47203453}"/>
                </a:ext>
              </a:extLst>
            </p:cNvPr>
            <p:cNvSpPr txBox="1"/>
            <p:nvPr/>
          </p:nvSpPr>
          <p:spPr>
            <a:xfrm>
              <a:off x="10231878" y="5628473"/>
              <a:ext cx="980064" cy="307777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1" compatLnSpc="1">
              <a:sp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AU" sz="700" b="1" i="0" u="none" strike="noStrike" kern="1200" cap="none" spc="0" baseline="0" dirty="0">
                  <a:solidFill>
                    <a:srgbClr val="000000"/>
                  </a:solidFill>
                  <a:uFillTx/>
                  <a:latin typeface="Aptos"/>
                </a:rPr>
                <a:t>HVAC Water Pump Port/Saloon</a:t>
              </a:r>
              <a:endParaRPr lang="en-AU" sz="7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</a:endParaRPr>
            </a:p>
          </p:txBody>
        </p:sp>
      </p:grpSp>
      <p:cxnSp>
        <p:nvCxnSpPr>
          <p:cNvPr id="1044" name="Connector: Elbow 1043">
            <a:extLst>
              <a:ext uri="{FF2B5EF4-FFF2-40B4-BE49-F238E27FC236}">
                <a16:creationId xmlns:a16="http://schemas.microsoft.com/office/drawing/2014/main" id="{FE71BBA4-D72D-3D1A-8034-642E8FF3AFB1}"/>
              </a:ext>
            </a:extLst>
          </p:cNvPr>
          <p:cNvCxnSpPr>
            <a:cxnSpLocks/>
            <a:stCxn id="185" idx="0"/>
            <a:endCxn id="153" idx="2"/>
          </p:cNvCxnSpPr>
          <p:nvPr/>
        </p:nvCxnSpPr>
        <p:spPr>
          <a:xfrm rot="5400000" flipH="1" flipV="1">
            <a:off x="3274931" y="4111779"/>
            <a:ext cx="1265592" cy="2005578"/>
          </a:xfrm>
          <a:prstGeom prst="bentConnector3">
            <a:avLst>
              <a:gd name="adj1" fmla="val 50000"/>
            </a:avLst>
          </a:prstGeom>
          <a:ln w="508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45" name="Connector: Elbow 1044">
            <a:extLst>
              <a:ext uri="{FF2B5EF4-FFF2-40B4-BE49-F238E27FC236}">
                <a16:creationId xmlns:a16="http://schemas.microsoft.com/office/drawing/2014/main" id="{6FA1E431-643F-D8CB-7402-256152226A78}"/>
              </a:ext>
            </a:extLst>
          </p:cNvPr>
          <p:cNvCxnSpPr>
            <a:cxnSpLocks/>
            <a:stCxn id="181" idx="0"/>
            <a:endCxn id="153" idx="2"/>
          </p:cNvCxnSpPr>
          <p:nvPr/>
        </p:nvCxnSpPr>
        <p:spPr>
          <a:xfrm rot="5400000" flipH="1" flipV="1">
            <a:off x="3753496" y="4590344"/>
            <a:ext cx="1265592" cy="1048448"/>
          </a:xfrm>
          <a:prstGeom prst="bentConnector3">
            <a:avLst>
              <a:gd name="adj1" fmla="val 50000"/>
            </a:avLst>
          </a:prstGeom>
          <a:ln w="508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46" name="Connector: Elbow 1045">
            <a:extLst>
              <a:ext uri="{FF2B5EF4-FFF2-40B4-BE49-F238E27FC236}">
                <a16:creationId xmlns:a16="http://schemas.microsoft.com/office/drawing/2014/main" id="{D24142F8-58A9-9AFE-02A9-2AC235CA1196}"/>
              </a:ext>
            </a:extLst>
          </p:cNvPr>
          <p:cNvCxnSpPr>
            <a:cxnSpLocks/>
            <a:stCxn id="182" idx="0"/>
            <a:endCxn id="153" idx="2"/>
          </p:cNvCxnSpPr>
          <p:nvPr/>
        </p:nvCxnSpPr>
        <p:spPr>
          <a:xfrm rot="5400000" flipH="1" flipV="1">
            <a:off x="4126787" y="4963635"/>
            <a:ext cx="1265592" cy="301866"/>
          </a:xfrm>
          <a:prstGeom prst="bentConnector3">
            <a:avLst>
              <a:gd name="adj1" fmla="val 50000"/>
            </a:avLst>
          </a:prstGeom>
          <a:ln w="508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47" name="Connector: Elbow 1046">
            <a:extLst>
              <a:ext uri="{FF2B5EF4-FFF2-40B4-BE49-F238E27FC236}">
                <a16:creationId xmlns:a16="http://schemas.microsoft.com/office/drawing/2014/main" id="{316C4ADA-C8EE-8070-64D3-FF7E1800570C}"/>
              </a:ext>
            </a:extLst>
          </p:cNvPr>
          <p:cNvCxnSpPr>
            <a:cxnSpLocks/>
            <a:stCxn id="1062" idx="0"/>
            <a:endCxn id="153" idx="2"/>
          </p:cNvCxnSpPr>
          <p:nvPr/>
        </p:nvCxnSpPr>
        <p:spPr>
          <a:xfrm rot="5400000" flipH="1" flipV="1">
            <a:off x="2981507" y="3818355"/>
            <a:ext cx="1265592" cy="2592426"/>
          </a:xfrm>
          <a:prstGeom prst="bentConnector3">
            <a:avLst>
              <a:gd name="adj1" fmla="val 50000"/>
            </a:avLst>
          </a:prstGeom>
          <a:ln w="508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49" name="Connector: Elbow 1048">
            <a:extLst>
              <a:ext uri="{FF2B5EF4-FFF2-40B4-BE49-F238E27FC236}">
                <a16:creationId xmlns:a16="http://schemas.microsoft.com/office/drawing/2014/main" id="{349A3F2A-FEA1-EB7C-7175-27DCF00F8514}"/>
              </a:ext>
            </a:extLst>
          </p:cNvPr>
          <p:cNvCxnSpPr>
            <a:cxnSpLocks/>
            <a:endCxn id="153" idx="2"/>
          </p:cNvCxnSpPr>
          <p:nvPr/>
        </p:nvCxnSpPr>
        <p:spPr>
          <a:xfrm rot="5400000" flipH="1" flipV="1">
            <a:off x="2703016" y="3539864"/>
            <a:ext cx="1265592" cy="3149408"/>
          </a:xfrm>
          <a:prstGeom prst="bentConnector3">
            <a:avLst>
              <a:gd name="adj1" fmla="val 50000"/>
            </a:avLst>
          </a:prstGeom>
          <a:ln w="508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51" name="Connector: Elbow 1050">
            <a:extLst>
              <a:ext uri="{FF2B5EF4-FFF2-40B4-BE49-F238E27FC236}">
                <a16:creationId xmlns:a16="http://schemas.microsoft.com/office/drawing/2014/main" id="{5A3F10C9-605C-226F-EFE1-9763DA828B2C}"/>
              </a:ext>
            </a:extLst>
          </p:cNvPr>
          <p:cNvCxnSpPr>
            <a:cxnSpLocks/>
            <a:endCxn id="153" idx="2"/>
          </p:cNvCxnSpPr>
          <p:nvPr/>
        </p:nvCxnSpPr>
        <p:spPr>
          <a:xfrm rot="5400000" flipH="1" flipV="1">
            <a:off x="2424525" y="3261373"/>
            <a:ext cx="1265592" cy="3706390"/>
          </a:xfrm>
          <a:prstGeom prst="bentConnector3">
            <a:avLst>
              <a:gd name="adj1" fmla="val 50000"/>
            </a:avLst>
          </a:prstGeom>
          <a:ln w="508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55" name="Rectangle 1054">
            <a:extLst>
              <a:ext uri="{FF2B5EF4-FFF2-40B4-BE49-F238E27FC236}">
                <a16:creationId xmlns:a16="http://schemas.microsoft.com/office/drawing/2014/main" id="{6B859C6F-31D4-64AC-706B-A74363D1728C}"/>
              </a:ext>
            </a:extLst>
          </p:cNvPr>
          <p:cNvSpPr/>
          <p:nvPr/>
        </p:nvSpPr>
        <p:spPr>
          <a:xfrm>
            <a:off x="7002863" y="2712168"/>
            <a:ext cx="235744" cy="1016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scene3d>
            <a:camera prst="isometricBottomDown"/>
            <a:lightRig rig="threePt" dir="t"/>
          </a:scene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56" name="Connector: Elbow 1055">
            <a:extLst>
              <a:ext uri="{FF2B5EF4-FFF2-40B4-BE49-F238E27FC236}">
                <a16:creationId xmlns:a16="http://schemas.microsoft.com/office/drawing/2014/main" id="{97CDE6AD-C79E-FE14-7194-78314C90B7DF}"/>
              </a:ext>
            </a:extLst>
          </p:cNvPr>
          <p:cNvCxnSpPr>
            <a:cxnSpLocks/>
            <a:endCxn id="1055" idx="0"/>
          </p:cNvCxnSpPr>
          <p:nvPr/>
        </p:nvCxnSpPr>
        <p:spPr>
          <a:xfrm rot="5400000">
            <a:off x="6677823" y="2269255"/>
            <a:ext cx="885826" cy="1"/>
          </a:xfrm>
          <a:prstGeom prst="bentConnector3">
            <a:avLst>
              <a:gd name="adj1" fmla="val 50000"/>
            </a:avLst>
          </a:prstGeom>
          <a:ln w="50800"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60769F4B-BAB7-C242-F2B9-33DDECA28D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Updated 230v Systems</a:t>
            </a:r>
          </a:p>
        </p:txBody>
      </p:sp>
      <p:pic>
        <p:nvPicPr>
          <p:cNvPr id="1073" name="Picture 1072">
            <a:extLst>
              <a:ext uri="{FF2B5EF4-FFF2-40B4-BE49-F238E27FC236}">
                <a16:creationId xmlns:a16="http://schemas.microsoft.com/office/drawing/2014/main" id="{E9959B35-FCF2-65E0-5FB7-9A70B23C469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604" r="11101"/>
          <a:stretch>
            <a:fillRect/>
          </a:stretch>
        </p:blipFill>
        <p:spPr>
          <a:xfrm>
            <a:off x="9987120" y="3859670"/>
            <a:ext cx="713163" cy="1028469"/>
          </a:xfrm>
          <a:prstGeom prst="rect">
            <a:avLst/>
          </a:prstGeom>
        </p:spPr>
      </p:pic>
      <p:sp>
        <p:nvSpPr>
          <p:cNvPr id="1074" name="TextBox 1073">
            <a:extLst>
              <a:ext uri="{FF2B5EF4-FFF2-40B4-BE49-F238E27FC236}">
                <a16:creationId xmlns:a16="http://schemas.microsoft.com/office/drawing/2014/main" id="{F2D79D01-C9AF-814E-E816-3331AE51EBC8}"/>
              </a:ext>
            </a:extLst>
          </p:cNvPr>
          <p:cNvSpPr txBox="1"/>
          <p:nvPr/>
        </p:nvSpPr>
        <p:spPr>
          <a:xfrm>
            <a:off x="10721910" y="4227155"/>
            <a:ext cx="90762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/>
              <a:t>Water Pump</a:t>
            </a:r>
            <a:br>
              <a:rPr lang="en-US" sz="1100" dirty="0"/>
            </a:br>
            <a:r>
              <a:rPr lang="en-US" sz="1100" dirty="0"/>
              <a:t>Relays?</a:t>
            </a:r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9623DEFE-4E0C-4529-FA78-75673BA043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520" y="5747364"/>
            <a:ext cx="653211" cy="564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: Top Corners One Rounded and One Snipped 8">
            <a:extLst>
              <a:ext uri="{FF2B5EF4-FFF2-40B4-BE49-F238E27FC236}">
                <a16:creationId xmlns:a16="http://schemas.microsoft.com/office/drawing/2014/main" id="{451B662A-4403-C2A3-9DC2-AB347A291130}"/>
              </a:ext>
            </a:extLst>
          </p:cNvPr>
          <p:cNvSpPr/>
          <p:nvPr/>
        </p:nvSpPr>
        <p:spPr>
          <a:xfrm rot="501907">
            <a:off x="6238802" y="3521365"/>
            <a:ext cx="1567322" cy="968873"/>
          </a:xfrm>
          <a:prstGeom prst="snipRoundRect">
            <a:avLst>
              <a:gd name="adj1" fmla="val 0"/>
              <a:gd name="adj2" fmla="val 16667"/>
            </a:avLst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ysClr val="windowText" lastClr="000000"/>
                </a:solidFill>
              </a:rPr>
              <a:t>Consider combining 230v Panels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D789C2A-DB30-BFD1-29FC-D02DC7B90C80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79" t="17566" r="9679" b="8009"/>
          <a:stretch>
            <a:fillRect/>
          </a:stretch>
        </p:blipFill>
        <p:spPr>
          <a:xfrm>
            <a:off x="7002863" y="530403"/>
            <a:ext cx="1030196" cy="142628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9833F52-957A-F75A-2240-5E9ABA465105}"/>
              </a:ext>
            </a:extLst>
          </p:cNvPr>
          <p:cNvSpPr txBox="1"/>
          <p:nvPr/>
        </p:nvSpPr>
        <p:spPr>
          <a:xfrm>
            <a:off x="8109721" y="550126"/>
            <a:ext cx="7713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/>
              <a:t>Cerbo GX</a:t>
            </a:r>
          </a:p>
        </p:txBody>
      </p:sp>
      <p:cxnSp>
        <p:nvCxnSpPr>
          <p:cNvPr id="13" name="Connector: Elbow 12">
            <a:extLst>
              <a:ext uri="{FF2B5EF4-FFF2-40B4-BE49-F238E27FC236}">
                <a16:creationId xmlns:a16="http://schemas.microsoft.com/office/drawing/2014/main" id="{ACC5CAD8-CBCC-B786-1C13-EB51F5842AA1}"/>
              </a:ext>
            </a:extLst>
          </p:cNvPr>
          <p:cNvCxnSpPr>
            <a:cxnSpLocks/>
            <a:stCxn id="110" idx="2"/>
            <a:endCxn id="24" idx="4"/>
          </p:cNvCxnSpPr>
          <p:nvPr/>
        </p:nvCxnSpPr>
        <p:spPr>
          <a:xfrm rot="10800000" flipV="1">
            <a:off x="8753200" y="632227"/>
            <a:ext cx="1922070" cy="657832"/>
          </a:xfrm>
          <a:prstGeom prst="bentConnector4">
            <a:avLst>
              <a:gd name="adj1" fmla="val 49339"/>
              <a:gd name="adj2" fmla="val 134751"/>
            </a:avLst>
          </a:prstGeom>
          <a:ln w="19050">
            <a:solidFill>
              <a:srgbClr val="7030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8FAB9276-9C82-03B7-0DAC-23428215DA53}"/>
              </a:ext>
            </a:extLst>
          </p:cNvPr>
          <p:cNvSpPr txBox="1"/>
          <p:nvPr/>
        </p:nvSpPr>
        <p:spPr>
          <a:xfrm>
            <a:off x="8912227" y="45336"/>
            <a:ext cx="8241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/>
              <a:t>Start/Stop</a:t>
            </a:r>
            <a:br>
              <a:rPr lang="en-US" sz="1200" dirty="0"/>
            </a:br>
            <a:r>
              <a:rPr lang="en-US" sz="1200" dirty="0"/>
              <a:t>Relays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EA1981BE-6A9A-3685-5611-1FC23AE8B12F}"/>
              </a:ext>
            </a:extLst>
          </p:cNvPr>
          <p:cNvSpPr/>
          <p:nvPr/>
        </p:nvSpPr>
        <p:spPr>
          <a:xfrm>
            <a:off x="7532661" y="1831735"/>
            <a:ext cx="50800" cy="50800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CE227D14-8E7D-10AC-12AA-05D9BE582D41}"/>
              </a:ext>
            </a:extLst>
          </p:cNvPr>
          <p:cNvSpPr/>
          <p:nvPr/>
        </p:nvSpPr>
        <p:spPr>
          <a:xfrm>
            <a:off x="7634283" y="1831735"/>
            <a:ext cx="50800" cy="50800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531206F8-F94E-0417-B109-3940AFBC3269}"/>
              </a:ext>
            </a:extLst>
          </p:cNvPr>
          <p:cNvGrpSpPr/>
          <p:nvPr/>
        </p:nvGrpSpPr>
        <p:grpSpPr>
          <a:xfrm>
            <a:off x="8066560" y="777914"/>
            <a:ext cx="935966" cy="512436"/>
            <a:chOff x="9313343" y="1991711"/>
            <a:chExt cx="935966" cy="512436"/>
          </a:xfrm>
        </p:grpSpPr>
        <p:pic>
          <p:nvPicPr>
            <p:cNvPr id="19" name="Picture 22" descr="Victron Energy Cerbo GX MK2 Controller ">
              <a:extLst>
                <a:ext uri="{FF2B5EF4-FFF2-40B4-BE49-F238E27FC236}">
                  <a16:creationId xmlns:a16="http://schemas.microsoft.com/office/drawing/2014/main" id="{6C732D9A-2FE1-77D8-A112-700E9A9A104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827" t="4827" r="4892" b="5033"/>
            <a:stretch>
              <a:fillRect/>
            </a:stretch>
          </p:blipFill>
          <p:spPr bwMode="auto">
            <a:xfrm>
              <a:off x="9313343" y="1991711"/>
              <a:ext cx="935966" cy="5021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FBE94948-156C-B0D0-8CB4-9120D4748241}"/>
                </a:ext>
              </a:extLst>
            </p:cNvPr>
            <p:cNvSpPr/>
            <p:nvPr/>
          </p:nvSpPr>
          <p:spPr>
            <a:xfrm>
              <a:off x="9451020" y="2453250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7A768289-8795-670C-602B-AE6E5409AA33}"/>
                </a:ext>
              </a:extLst>
            </p:cNvPr>
            <p:cNvSpPr/>
            <p:nvPr/>
          </p:nvSpPr>
          <p:spPr>
            <a:xfrm>
              <a:off x="9550253" y="2453347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FC2EBE2B-17F3-4BD1-29AB-95E0CC48E118}"/>
                </a:ext>
              </a:extLst>
            </p:cNvPr>
            <p:cNvSpPr/>
            <p:nvPr/>
          </p:nvSpPr>
          <p:spPr>
            <a:xfrm>
              <a:off x="9641456" y="2453250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BCA4C0CE-DA96-A1E5-C702-0361303F7CC8}"/>
                </a:ext>
              </a:extLst>
            </p:cNvPr>
            <p:cNvSpPr/>
            <p:nvPr/>
          </p:nvSpPr>
          <p:spPr>
            <a:xfrm>
              <a:off x="9856225" y="2453153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E70B3C31-B1A1-176B-CB5A-8727729B6B32}"/>
                </a:ext>
              </a:extLst>
            </p:cNvPr>
            <p:cNvSpPr/>
            <p:nvPr/>
          </p:nvSpPr>
          <p:spPr>
            <a:xfrm>
              <a:off x="9974583" y="2453056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96D578BD-B5C0-303F-F2FF-D3FB798E9280}"/>
                </a:ext>
              </a:extLst>
            </p:cNvPr>
            <p:cNvSpPr/>
            <p:nvPr/>
          </p:nvSpPr>
          <p:spPr>
            <a:xfrm>
              <a:off x="10072739" y="2452959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6" name="Oval 25">
            <a:extLst>
              <a:ext uri="{FF2B5EF4-FFF2-40B4-BE49-F238E27FC236}">
                <a16:creationId xmlns:a16="http://schemas.microsoft.com/office/drawing/2014/main" id="{F98906A3-1164-4B25-6A8C-2E3CAC10F5D9}"/>
              </a:ext>
            </a:extLst>
          </p:cNvPr>
          <p:cNvSpPr/>
          <p:nvPr/>
        </p:nvSpPr>
        <p:spPr>
          <a:xfrm>
            <a:off x="7166561" y="1843817"/>
            <a:ext cx="50800" cy="50800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435FF79E-2072-CF30-7098-73F755D42142}"/>
              </a:ext>
            </a:extLst>
          </p:cNvPr>
          <p:cNvSpPr/>
          <p:nvPr/>
        </p:nvSpPr>
        <p:spPr>
          <a:xfrm>
            <a:off x="7241913" y="1846863"/>
            <a:ext cx="50800" cy="50800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Connector: Elbow 27">
            <a:extLst>
              <a:ext uri="{FF2B5EF4-FFF2-40B4-BE49-F238E27FC236}">
                <a16:creationId xmlns:a16="http://schemas.microsoft.com/office/drawing/2014/main" id="{B37BA938-B8B9-19A5-5499-7AA8E3A2D76D}"/>
              </a:ext>
            </a:extLst>
          </p:cNvPr>
          <p:cNvCxnSpPr>
            <a:cxnSpLocks/>
            <a:stCxn id="100" idx="4"/>
            <a:endCxn id="29" idx="4"/>
          </p:cNvCxnSpPr>
          <p:nvPr/>
        </p:nvCxnSpPr>
        <p:spPr>
          <a:xfrm rot="5400000">
            <a:off x="8759823" y="118661"/>
            <a:ext cx="389923" cy="3173747"/>
          </a:xfrm>
          <a:prstGeom prst="bentConnector3">
            <a:avLst>
              <a:gd name="adj1" fmla="val 158627"/>
            </a:avLst>
          </a:prstGeom>
          <a:ln w="571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Oval 28">
            <a:extLst>
              <a:ext uri="{FF2B5EF4-FFF2-40B4-BE49-F238E27FC236}">
                <a16:creationId xmlns:a16="http://schemas.microsoft.com/office/drawing/2014/main" id="{5B0695FA-8BD0-ACED-FD72-AB874496C346}"/>
              </a:ext>
            </a:extLst>
          </p:cNvPr>
          <p:cNvSpPr/>
          <p:nvPr/>
        </p:nvSpPr>
        <p:spPr>
          <a:xfrm>
            <a:off x="7342510" y="1849696"/>
            <a:ext cx="50800" cy="50800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7B465FD2-546E-3F6E-9BCA-55C5A29E1959}"/>
              </a:ext>
            </a:extLst>
          </p:cNvPr>
          <p:cNvSpPr/>
          <p:nvPr/>
        </p:nvSpPr>
        <p:spPr>
          <a:xfrm>
            <a:off x="7407770" y="1849696"/>
            <a:ext cx="50800" cy="50800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Connector: Elbow 33">
            <a:extLst>
              <a:ext uri="{FF2B5EF4-FFF2-40B4-BE49-F238E27FC236}">
                <a16:creationId xmlns:a16="http://schemas.microsoft.com/office/drawing/2014/main" id="{E0766AF8-533F-21DA-BDB2-4599954363D3}"/>
              </a:ext>
            </a:extLst>
          </p:cNvPr>
          <p:cNvCxnSpPr>
            <a:cxnSpLocks/>
            <a:stCxn id="23" idx="4"/>
            <a:endCxn id="30" idx="5"/>
          </p:cNvCxnSpPr>
          <p:nvPr/>
        </p:nvCxnSpPr>
        <p:spPr>
          <a:xfrm rot="5400000">
            <a:off x="7741537" y="999751"/>
            <a:ext cx="602901" cy="1183711"/>
          </a:xfrm>
          <a:prstGeom prst="bentConnector3">
            <a:avLst>
              <a:gd name="adj1" fmla="val 122299"/>
            </a:avLst>
          </a:prstGeom>
          <a:ln w="190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2" name="Connector: Elbow 161">
            <a:extLst>
              <a:ext uri="{FF2B5EF4-FFF2-40B4-BE49-F238E27FC236}">
                <a16:creationId xmlns:a16="http://schemas.microsoft.com/office/drawing/2014/main" id="{5F25AAAF-E75E-7705-1A54-27FF7EFF4BEE}"/>
              </a:ext>
            </a:extLst>
          </p:cNvPr>
          <p:cNvCxnSpPr>
            <a:cxnSpLocks/>
            <a:stCxn id="158" idx="0"/>
            <a:endCxn id="15" idx="4"/>
          </p:cNvCxnSpPr>
          <p:nvPr/>
        </p:nvCxnSpPr>
        <p:spPr>
          <a:xfrm rot="5400000" flipH="1" flipV="1">
            <a:off x="5820064" y="1367467"/>
            <a:ext cx="1222929" cy="2253066"/>
          </a:xfrm>
          <a:prstGeom prst="bentConnector3">
            <a:avLst>
              <a:gd name="adj1" fmla="val 50000"/>
            </a:avLst>
          </a:prstGeom>
          <a:ln w="508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29" name="Connector: Elbow 1028">
            <a:extLst>
              <a:ext uri="{FF2B5EF4-FFF2-40B4-BE49-F238E27FC236}">
                <a16:creationId xmlns:a16="http://schemas.microsoft.com/office/drawing/2014/main" id="{1C647692-1E6D-9AA5-EEAC-9484B6B786DF}"/>
              </a:ext>
            </a:extLst>
          </p:cNvPr>
          <p:cNvCxnSpPr>
            <a:cxnSpLocks/>
            <a:stCxn id="191" idx="0"/>
            <a:endCxn id="17" idx="3"/>
          </p:cNvCxnSpPr>
          <p:nvPr/>
        </p:nvCxnSpPr>
        <p:spPr>
          <a:xfrm rot="16200000" flipV="1">
            <a:off x="7529339" y="1987479"/>
            <a:ext cx="1270894" cy="1046128"/>
          </a:xfrm>
          <a:prstGeom prst="bentConnector3">
            <a:avLst>
              <a:gd name="adj1" fmla="val 50000"/>
            </a:avLst>
          </a:prstGeom>
          <a:ln w="508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58" name="Group 57">
            <a:extLst>
              <a:ext uri="{FF2B5EF4-FFF2-40B4-BE49-F238E27FC236}">
                <a16:creationId xmlns:a16="http://schemas.microsoft.com/office/drawing/2014/main" id="{98812A25-13E2-ECBD-BAC2-B0ED88ED04D7}"/>
              </a:ext>
            </a:extLst>
          </p:cNvPr>
          <p:cNvGrpSpPr/>
          <p:nvPr/>
        </p:nvGrpSpPr>
        <p:grpSpPr>
          <a:xfrm>
            <a:off x="11651059" y="1174566"/>
            <a:ext cx="344598" cy="344598"/>
            <a:chOff x="748191" y="1051019"/>
            <a:chExt cx="344598" cy="344598"/>
          </a:xfrm>
        </p:grpSpPr>
        <p:pic>
          <p:nvPicPr>
            <p:cNvPr id="59" name="Picture 2">
              <a:extLst>
                <a:ext uri="{FF2B5EF4-FFF2-40B4-BE49-F238E27FC236}">
                  <a16:creationId xmlns:a16="http://schemas.microsoft.com/office/drawing/2014/main" id="{6E454CDE-F6C1-BE5D-9685-CF1FEDF20B4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8191" y="1051019"/>
              <a:ext cx="344598" cy="3445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06C954A7-6D17-7FFC-942D-759D0E7EA0A3}"/>
                </a:ext>
              </a:extLst>
            </p:cNvPr>
            <p:cNvSpPr/>
            <p:nvPr/>
          </p:nvSpPr>
          <p:spPr>
            <a:xfrm>
              <a:off x="806962" y="1081113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B923501B-6FF9-6555-3185-9C72A19913FA}"/>
                </a:ext>
              </a:extLst>
            </p:cNvPr>
            <p:cNvSpPr/>
            <p:nvPr/>
          </p:nvSpPr>
          <p:spPr>
            <a:xfrm>
              <a:off x="981084" y="1081113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5D474C01-46CB-89F3-E95D-CAE2E6D3674A}"/>
              </a:ext>
            </a:extLst>
          </p:cNvPr>
          <p:cNvGrpSpPr/>
          <p:nvPr/>
        </p:nvGrpSpPr>
        <p:grpSpPr>
          <a:xfrm>
            <a:off x="11551881" y="767500"/>
            <a:ext cx="495963" cy="369139"/>
            <a:chOff x="96157" y="1157368"/>
            <a:chExt cx="495963" cy="369139"/>
          </a:xfrm>
        </p:grpSpPr>
        <p:pic>
          <p:nvPicPr>
            <p:cNvPr id="71" name="Picture 2" descr="CRISTEC YPOWER Battery Charger 12V 40A fanless 3 charging outputs Image 1 of 7">
              <a:extLst>
                <a:ext uri="{FF2B5EF4-FFF2-40B4-BE49-F238E27FC236}">
                  <a16:creationId xmlns:a16="http://schemas.microsoft.com/office/drawing/2014/main" id="{C684D8CC-40F9-F77B-450C-3F594514579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865" t="9278" r="10810" b="11414"/>
            <a:stretch>
              <a:fillRect/>
            </a:stretch>
          </p:blipFill>
          <p:spPr bwMode="auto">
            <a:xfrm>
              <a:off x="96157" y="1157368"/>
              <a:ext cx="495963" cy="3541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6EC93B15-DFD4-B7F3-3361-03AA15025F15}"/>
                </a:ext>
              </a:extLst>
            </p:cNvPr>
            <p:cNvSpPr/>
            <p:nvPr/>
          </p:nvSpPr>
          <p:spPr>
            <a:xfrm>
              <a:off x="476077" y="1475707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D61CE7D7-D6D0-E681-1960-0D942626E526}"/>
                </a:ext>
              </a:extLst>
            </p:cNvPr>
            <p:cNvSpPr/>
            <p:nvPr/>
          </p:nvSpPr>
          <p:spPr>
            <a:xfrm>
              <a:off x="414686" y="1475707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4E7D5F64-1225-307F-0968-CBC1AA2A4D40}"/>
                </a:ext>
              </a:extLst>
            </p:cNvPr>
            <p:cNvSpPr/>
            <p:nvPr/>
          </p:nvSpPr>
          <p:spPr>
            <a:xfrm>
              <a:off x="357246" y="1475707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1BD08E8C-C3DA-0F6C-19A0-B7D5869408F8}"/>
                </a:ext>
              </a:extLst>
            </p:cNvPr>
            <p:cNvSpPr/>
            <p:nvPr/>
          </p:nvSpPr>
          <p:spPr>
            <a:xfrm>
              <a:off x="159461" y="1475707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Rectangle: Top Corners One Rounded and One Snipped 3">
            <a:extLst>
              <a:ext uri="{FF2B5EF4-FFF2-40B4-BE49-F238E27FC236}">
                <a16:creationId xmlns:a16="http://schemas.microsoft.com/office/drawing/2014/main" id="{3EF3ADCF-DBDD-4F26-232A-ED1579DC076A}"/>
              </a:ext>
            </a:extLst>
          </p:cNvPr>
          <p:cNvSpPr/>
          <p:nvPr/>
        </p:nvSpPr>
        <p:spPr>
          <a:xfrm rot="501907">
            <a:off x="1848907" y="922952"/>
            <a:ext cx="1170662" cy="527230"/>
          </a:xfrm>
          <a:prstGeom prst="snipRoundRect">
            <a:avLst>
              <a:gd name="adj1" fmla="val 0"/>
              <a:gd name="adj2" fmla="val 16667"/>
            </a:avLst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ysClr val="windowText" lastClr="000000"/>
                </a:solidFill>
              </a:rPr>
              <a:t>Add galvanic isolator</a:t>
            </a:r>
          </a:p>
        </p:txBody>
      </p:sp>
    </p:spTree>
    <p:extLst>
      <p:ext uri="{BB962C8B-B14F-4D97-AF65-F5344CB8AC3E}">
        <p14:creationId xmlns:p14="http://schemas.microsoft.com/office/powerpoint/2010/main" val="16988869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A0BAA8D-F644-9571-4DEB-B75EFBDE14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12v Upgrades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0B7679-7B98-0B5E-FF3A-8CA4AD948D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Increase capacity to minimum 1,200ah </a:t>
            </a:r>
            <a:r>
              <a:rPr lang="en-US" baseline="30000" dirty="0"/>
              <a:t>(4x Victron 300ah NG)</a:t>
            </a:r>
          </a:p>
          <a:p>
            <a:pPr lvl="1"/>
            <a:r>
              <a:rPr lang="en-US" dirty="0"/>
              <a:t>Would like to keep existing 12v battery bank and charger 1,200 </a:t>
            </a:r>
            <a:r>
              <a:rPr lang="en-US" baseline="30000" dirty="0"/>
              <a:t>(new) </a:t>
            </a:r>
            <a:r>
              <a:rPr lang="en-US" dirty="0"/>
              <a:t>+ 400 </a:t>
            </a:r>
            <a:r>
              <a:rPr lang="en-US" baseline="30000" dirty="0"/>
              <a:t>(existing)</a:t>
            </a:r>
          </a:p>
          <a:p>
            <a:pPr lvl="1"/>
            <a:r>
              <a:rPr lang="en-US" dirty="0"/>
              <a:t>Possibly use existing 400ah for winches and other 12v systems</a:t>
            </a:r>
          </a:p>
          <a:p>
            <a:r>
              <a:rPr lang="en-US" dirty="0"/>
              <a:t>Increase charging capacity</a:t>
            </a:r>
          </a:p>
          <a:p>
            <a:pPr lvl="1"/>
            <a:r>
              <a:rPr lang="en-US" dirty="0"/>
              <a:t>Existing </a:t>
            </a:r>
            <a:r>
              <a:rPr lang="en-US" dirty="0" err="1"/>
              <a:t>Cristec</a:t>
            </a:r>
            <a:r>
              <a:rPr lang="en-US" dirty="0"/>
              <a:t> 60A chargers net 35-40a with normal operation</a:t>
            </a:r>
          </a:p>
          <a:p>
            <a:pPr lvl="1"/>
            <a:r>
              <a:rPr lang="en-US" dirty="0"/>
              <a:t>Add Victron Quatro 200A charging</a:t>
            </a:r>
          </a:p>
          <a:p>
            <a:pPr lvl="1"/>
            <a:r>
              <a:rPr lang="en-US" dirty="0"/>
              <a:t>Add ~2,500w solar capacity to the coach roof</a:t>
            </a:r>
          </a:p>
          <a:p>
            <a:r>
              <a:rPr lang="en-US" dirty="0"/>
              <a:t>Considered 24v and 48v systems, but too complex to make hybrid</a:t>
            </a:r>
          </a:p>
          <a:p>
            <a:pPr lvl="1"/>
            <a:r>
              <a:rPr lang="en-US" dirty="0"/>
              <a:t>KISS: Keep It Sill Simple</a:t>
            </a:r>
          </a:p>
        </p:txBody>
      </p:sp>
    </p:spTree>
    <p:extLst>
      <p:ext uri="{BB962C8B-B14F-4D97-AF65-F5344CB8AC3E}">
        <p14:creationId xmlns:p14="http://schemas.microsoft.com/office/powerpoint/2010/main" val="9488440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3C5032-2C89-022D-47DC-94C8CBDEB3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38" name="Group 3237">
            <a:extLst>
              <a:ext uri="{FF2B5EF4-FFF2-40B4-BE49-F238E27FC236}">
                <a16:creationId xmlns:a16="http://schemas.microsoft.com/office/drawing/2014/main" id="{DDDAB67E-7403-AC50-9C2D-E0D5A8AEF401}"/>
              </a:ext>
            </a:extLst>
          </p:cNvPr>
          <p:cNvGrpSpPr/>
          <p:nvPr/>
        </p:nvGrpSpPr>
        <p:grpSpPr>
          <a:xfrm>
            <a:off x="3606088" y="2647900"/>
            <a:ext cx="454436" cy="410926"/>
            <a:chOff x="3606088" y="2647900"/>
            <a:chExt cx="454436" cy="410926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7ED73D01-DEC5-A98F-4F5D-8211CA122B9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06088" y="2647900"/>
              <a:ext cx="454436" cy="410926"/>
            </a:xfrm>
            <a:prstGeom prst="rect">
              <a:avLst/>
            </a:prstGeom>
          </p:spPr>
        </p:pic>
        <p:sp>
          <p:nvSpPr>
            <p:cNvPr id="3229" name="Oval 3228">
              <a:extLst>
                <a:ext uri="{FF2B5EF4-FFF2-40B4-BE49-F238E27FC236}">
                  <a16:creationId xmlns:a16="http://schemas.microsoft.com/office/drawing/2014/main" id="{4603F330-3BB9-7447-2BE6-444FE88B7FBF}"/>
                </a:ext>
              </a:extLst>
            </p:cNvPr>
            <p:cNvSpPr/>
            <p:nvPr/>
          </p:nvSpPr>
          <p:spPr>
            <a:xfrm rot="5400000">
              <a:off x="3708942" y="2827389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30" name="Oval 3229">
              <a:extLst>
                <a:ext uri="{FF2B5EF4-FFF2-40B4-BE49-F238E27FC236}">
                  <a16:creationId xmlns:a16="http://schemas.microsoft.com/office/drawing/2014/main" id="{5BACD812-A445-7B1E-C1AB-BC2FEA06AC21}"/>
                </a:ext>
              </a:extLst>
            </p:cNvPr>
            <p:cNvSpPr/>
            <p:nvPr/>
          </p:nvSpPr>
          <p:spPr>
            <a:xfrm rot="5400000">
              <a:off x="3842064" y="2827389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239" name="Group 3238">
            <a:extLst>
              <a:ext uri="{FF2B5EF4-FFF2-40B4-BE49-F238E27FC236}">
                <a16:creationId xmlns:a16="http://schemas.microsoft.com/office/drawing/2014/main" id="{C1CF5450-5D08-EF91-6CC6-3D6B9235FE85}"/>
              </a:ext>
            </a:extLst>
          </p:cNvPr>
          <p:cNvGrpSpPr/>
          <p:nvPr/>
        </p:nvGrpSpPr>
        <p:grpSpPr>
          <a:xfrm>
            <a:off x="2720715" y="4360477"/>
            <a:ext cx="454436" cy="410926"/>
            <a:chOff x="3606088" y="2647900"/>
            <a:chExt cx="454436" cy="410926"/>
          </a:xfrm>
        </p:grpSpPr>
        <p:pic>
          <p:nvPicPr>
            <p:cNvPr id="3240" name="Picture 3239">
              <a:extLst>
                <a:ext uri="{FF2B5EF4-FFF2-40B4-BE49-F238E27FC236}">
                  <a16:creationId xmlns:a16="http://schemas.microsoft.com/office/drawing/2014/main" id="{2313428C-1460-67B3-E839-E9091AF7973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06088" y="2647900"/>
              <a:ext cx="454436" cy="410926"/>
            </a:xfrm>
            <a:prstGeom prst="rect">
              <a:avLst/>
            </a:prstGeom>
          </p:spPr>
        </p:pic>
        <p:sp>
          <p:nvSpPr>
            <p:cNvPr id="3242" name="Oval 3241">
              <a:extLst>
                <a:ext uri="{FF2B5EF4-FFF2-40B4-BE49-F238E27FC236}">
                  <a16:creationId xmlns:a16="http://schemas.microsoft.com/office/drawing/2014/main" id="{7952A349-8F57-2518-936B-405A0FED9594}"/>
                </a:ext>
              </a:extLst>
            </p:cNvPr>
            <p:cNvSpPr/>
            <p:nvPr/>
          </p:nvSpPr>
          <p:spPr>
            <a:xfrm rot="5400000">
              <a:off x="3708942" y="2827389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43" name="Oval 3242">
              <a:extLst>
                <a:ext uri="{FF2B5EF4-FFF2-40B4-BE49-F238E27FC236}">
                  <a16:creationId xmlns:a16="http://schemas.microsoft.com/office/drawing/2014/main" id="{AAC22E39-EBB5-F527-4E3B-3068886330E7}"/>
                </a:ext>
              </a:extLst>
            </p:cNvPr>
            <p:cNvSpPr/>
            <p:nvPr/>
          </p:nvSpPr>
          <p:spPr>
            <a:xfrm rot="5400000">
              <a:off x="3842064" y="2827389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206" name="Battery Protect">
            <a:extLst>
              <a:ext uri="{FF2B5EF4-FFF2-40B4-BE49-F238E27FC236}">
                <a16:creationId xmlns:a16="http://schemas.microsoft.com/office/drawing/2014/main" id="{4B63CF04-7457-D950-F05D-94ACDAE9554F}"/>
              </a:ext>
            </a:extLst>
          </p:cNvPr>
          <p:cNvGrpSpPr/>
          <p:nvPr/>
        </p:nvGrpSpPr>
        <p:grpSpPr>
          <a:xfrm rot="5400000">
            <a:off x="3097303" y="2653963"/>
            <a:ext cx="398760" cy="424416"/>
            <a:chOff x="3062566" y="3747906"/>
            <a:chExt cx="398760" cy="424416"/>
          </a:xfrm>
        </p:grpSpPr>
        <p:pic>
          <p:nvPicPr>
            <p:cNvPr id="3207" name="Picture 3206">
              <a:extLst>
                <a:ext uri="{FF2B5EF4-FFF2-40B4-BE49-F238E27FC236}">
                  <a16:creationId xmlns:a16="http://schemas.microsoft.com/office/drawing/2014/main" id="{0B418DBA-A38F-BF2B-6113-AE0DF311015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38" t="5324" r="41295" b="5324"/>
            <a:stretch>
              <a:fillRect/>
            </a:stretch>
          </p:blipFill>
          <p:spPr>
            <a:xfrm rot="16200000">
              <a:off x="3049738" y="3760734"/>
              <a:ext cx="424416" cy="398760"/>
            </a:xfrm>
            <a:prstGeom prst="rect">
              <a:avLst/>
            </a:prstGeom>
          </p:spPr>
        </p:pic>
        <p:sp>
          <p:nvSpPr>
            <p:cNvPr id="3208" name="Oval 3207">
              <a:extLst>
                <a:ext uri="{FF2B5EF4-FFF2-40B4-BE49-F238E27FC236}">
                  <a16:creationId xmlns:a16="http://schemas.microsoft.com/office/drawing/2014/main" id="{8E7B239F-6EB2-CF69-5897-C35055AD75B8}"/>
                </a:ext>
              </a:extLst>
            </p:cNvPr>
            <p:cNvSpPr/>
            <p:nvPr/>
          </p:nvSpPr>
          <p:spPr>
            <a:xfrm>
              <a:off x="3234166" y="4051111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09" name="Oval 3208">
              <a:extLst>
                <a:ext uri="{FF2B5EF4-FFF2-40B4-BE49-F238E27FC236}">
                  <a16:creationId xmlns:a16="http://schemas.microsoft.com/office/drawing/2014/main" id="{D2A0F074-B854-718E-59B8-37B4F94DE69D}"/>
                </a:ext>
              </a:extLst>
            </p:cNvPr>
            <p:cNvSpPr/>
            <p:nvPr/>
          </p:nvSpPr>
          <p:spPr>
            <a:xfrm>
              <a:off x="3228783" y="3922339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205" name="Battery Protect">
            <a:extLst>
              <a:ext uri="{FF2B5EF4-FFF2-40B4-BE49-F238E27FC236}">
                <a16:creationId xmlns:a16="http://schemas.microsoft.com/office/drawing/2014/main" id="{89A7A904-F8FF-5025-31E0-5BA4C9F1BF12}"/>
              </a:ext>
            </a:extLst>
          </p:cNvPr>
          <p:cNvGrpSpPr/>
          <p:nvPr/>
        </p:nvGrpSpPr>
        <p:grpSpPr>
          <a:xfrm rot="5400000">
            <a:off x="2632597" y="2663222"/>
            <a:ext cx="398760" cy="424416"/>
            <a:chOff x="3062566" y="3747906"/>
            <a:chExt cx="398760" cy="424416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E023676E-2115-653D-0354-B335C7BF1B7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38" t="5324" r="41295" b="5324"/>
            <a:stretch>
              <a:fillRect/>
            </a:stretch>
          </p:blipFill>
          <p:spPr>
            <a:xfrm rot="16200000">
              <a:off x="3049738" y="3760734"/>
              <a:ext cx="424416" cy="398760"/>
            </a:xfrm>
            <a:prstGeom prst="rect">
              <a:avLst/>
            </a:prstGeom>
          </p:spPr>
        </p:pic>
        <p:sp>
          <p:nvSpPr>
            <p:cNvPr id="3203" name="Oval 3202">
              <a:extLst>
                <a:ext uri="{FF2B5EF4-FFF2-40B4-BE49-F238E27FC236}">
                  <a16:creationId xmlns:a16="http://schemas.microsoft.com/office/drawing/2014/main" id="{3A1675AC-B308-35DB-9996-2A8DF39F5026}"/>
                </a:ext>
              </a:extLst>
            </p:cNvPr>
            <p:cNvSpPr/>
            <p:nvPr/>
          </p:nvSpPr>
          <p:spPr>
            <a:xfrm>
              <a:off x="3234166" y="4051111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04" name="Oval 3203">
              <a:extLst>
                <a:ext uri="{FF2B5EF4-FFF2-40B4-BE49-F238E27FC236}">
                  <a16:creationId xmlns:a16="http://schemas.microsoft.com/office/drawing/2014/main" id="{90BC3AD7-B80D-7936-251F-DDD47A41D0B6}"/>
                </a:ext>
              </a:extLst>
            </p:cNvPr>
            <p:cNvSpPr/>
            <p:nvPr/>
          </p:nvSpPr>
          <p:spPr>
            <a:xfrm>
              <a:off x="3228783" y="3922339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3124" name="Connector: Elbow 3123">
            <a:extLst>
              <a:ext uri="{FF2B5EF4-FFF2-40B4-BE49-F238E27FC236}">
                <a16:creationId xmlns:a16="http://schemas.microsoft.com/office/drawing/2014/main" id="{6E44D644-F23E-04C6-F071-5EAA978F3056}"/>
              </a:ext>
            </a:extLst>
          </p:cNvPr>
          <p:cNvCxnSpPr>
            <a:cxnSpLocks/>
            <a:stCxn id="3122" idx="2"/>
            <a:endCxn id="3088" idx="0"/>
          </p:cNvCxnSpPr>
          <p:nvPr/>
        </p:nvCxnSpPr>
        <p:spPr>
          <a:xfrm rot="5400000" flipH="1">
            <a:off x="4991443" y="-44278"/>
            <a:ext cx="559903" cy="2806279"/>
          </a:xfrm>
          <a:prstGeom prst="bentConnector5">
            <a:avLst>
              <a:gd name="adj1" fmla="val -40829"/>
              <a:gd name="adj2" fmla="val 52095"/>
              <a:gd name="adj3" fmla="val 140829"/>
            </a:avLst>
          </a:prstGeom>
          <a:ln w="190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080" name="Picture 8">
            <a:extLst>
              <a:ext uri="{FF2B5EF4-FFF2-40B4-BE49-F238E27FC236}">
                <a16:creationId xmlns:a16="http://schemas.microsoft.com/office/drawing/2014/main" id="{6DD48B2D-E10B-0C45-1107-BD791F0120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5355" y="1954840"/>
            <a:ext cx="1109848" cy="759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4DC7552A-781A-0370-61BD-5E66261CB9A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44787" y="2132092"/>
            <a:ext cx="765357" cy="483846"/>
          </a:xfrm>
          <a:prstGeom prst="rect">
            <a:avLst/>
          </a:prstGeom>
        </p:spPr>
      </p:pic>
      <p:pic>
        <p:nvPicPr>
          <p:cNvPr id="3082" name="Picture 10" descr="Scheiber AC Bloc">
            <a:extLst>
              <a:ext uri="{FF2B5EF4-FFF2-40B4-BE49-F238E27FC236}">
                <a16:creationId xmlns:a16="http://schemas.microsoft.com/office/drawing/2014/main" id="{B994A993-22E9-9196-A0AF-04D60DA966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74708" y="2699429"/>
            <a:ext cx="693944" cy="693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93CFEACD-A588-C55D-0E96-C06FE35AE0BB}"/>
              </a:ext>
            </a:extLst>
          </p:cNvPr>
          <p:cNvSpPr txBox="1"/>
          <p:nvPr/>
        </p:nvSpPr>
        <p:spPr>
          <a:xfrm>
            <a:off x="9869046" y="3290500"/>
            <a:ext cx="6563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/>
              <a:t>AC Bloc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6090AA7-94F9-F404-6B29-9F98EDCBD3BF}"/>
              </a:ext>
            </a:extLst>
          </p:cNvPr>
          <p:cNvSpPr txBox="1"/>
          <p:nvPr/>
        </p:nvSpPr>
        <p:spPr>
          <a:xfrm>
            <a:off x="10796571" y="1628681"/>
            <a:ext cx="9856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/>
              <a:t>Tank/Battery</a:t>
            </a:r>
            <a:br>
              <a:rPr lang="en-US" sz="1200" dirty="0"/>
            </a:br>
            <a:r>
              <a:rPr lang="en-US" sz="1200" dirty="0"/>
              <a:t>Sensors</a:t>
            </a:r>
          </a:p>
        </p:txBody>
      </p:sp>
      <p:pic>
        <p:nvPicPr>
          <p:cNvPr id="3084" name="Picture 12">
            <a:extLst>
              <a:ext uri="{FF2B5EF4-FFF2-40B4-BE49-F238E27FC236}">
                <a16:creationId xmlns:a16="http://schemas.microsoft.com/office/drawing/2014/main" id="{3C2782A3-5795-45E5-FAD9-1322430108C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13" t="7943" r="13871" b="8169"/>
          <a:stretch>
            <a:fillRect/>
          </a:stretch>
        </p:blipFill>
        <p:spPr bwMode="auto">
          <a:xfrm>
            <a:off x="8189648" y="472870"/>
            <a:ext cx="486581" cy="573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6" name="Picture 14" descr="Remote Battery Switch front">
            <a:extLst>
              <a:ext uri="{FF2B5EF4-FFF2-40B4-BE49-F238E27FC236}">
                <a16:creationId xmlns:a16="http://schemas.microsoft.com/office/drawing/2014/main" id="{0E0F02EF-D00D-4F65-23B4-AB3674993D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2937" y="1678026"/>
            <a:ext cx="664468" cy="664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6DAE6388-3491-14EF-D341-581281FE351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8255" y="1726604"/>
            <a:ext cx="1023944" cy="653039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8ED7F2C0-4ADB-28A7-CB64-6879A9FF72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Factory 12v Systems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D1590A8-424C-EEF5-D740-CB2D779331D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5400000">
            <a:off x="7033767" y="3541052"/>
            <a:ext cx="589052" cy="3503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33ADA17-6FF2-DA1F-A8BD-A854897EB99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371659" y="1165058"/>
            <a:ext cx="255225" cy="255225"/>
          </a:xfrm>
          <a:prstGeom prst="rect">
            <a:avLst/>
          </a:prstGeom>
        </p:spPr>
      </p:pic>
      <p:grpSp>
        <p:nvGrpSpPr>
          <p:cNvPr id="29" name="Group 28">
            <a:extLst>
              <a:ext uri="{FF2B5EF4-FFF2-40B4-BE49-F238E27FC236}">
                <a16:creationId xmlns:a16="http://schemas.microsoft.com/office/drawing/2014/main" id="{CE7E58D7-7F22-C8F0-3DF6-026860969BA0}"/>
              </a:ext>
            </a:extLst>
          </p:cNvPr>
          <p:cNvGrpSpPr/>
          <p:nvPr/>
        </p:nvGrpSpPr>
        <p:grpSpPr>
          <a:xfrm>
            <a:off x="460191" y="2456354"/>
            <a:ext cx="357033" cy="546198"/>
            <a:chOff x="197391" y="2129513"/>
            <a:chExt cx="357033" cy="546198"/>
          </a:xfrm>
        </p:grpSpPr>
        <p:pic>
          <p:nvPicPr>
            <p:cNvPr id="3074" name="Picture 2" descr="CRISTEC RCE Battery Isolator 180 A 2 outputs Image 1 of 4">
              <a:extLst>
                <a:ext uri="{FF2B5EF4-FFF2-40B4-BE49-F238E27FC236}">
                  <a16:creationId xmlns:a16="http://schemas.microsoft.com/office/drawing/2014/main" id="{B70FE837-31AC-6CB3-C00F-2D08D34CF6B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793" t="23556" r="20927" b="23111"/>
            <a:stretch>
              <a:fillRect/>
            </a:stretch>
          </p:blipFill>
          <p:spPr bwMode="auto">
            <a:xfrm rot="5400000">
              <a:off x="102809" y="2224095"/>
              <a:ext cx="546198" cy="3570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98DD92FC-BFC7-5C97-25F2-D5A3D4D31FD6}"/>
                </a:ext>
              </a:extLst>
            </p:cNvPr>
            <p:cNvSpPr/>
            <p:nvPr/>
          </p:nvSpPr>
          <p:spPr>
            <a:xfrm>
              <a:off x="364794" y="2295660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0B3CAC29-7711-63BB-4469-A83575B0F51C}"/>
                </a:ext>
              </a:extLst>
            </p:cNvPr>
            <p:cNvSpPr/>
            <p:nvPr/>
          </p:nvSpPr>
          <p:spPr>
            <a:xfrm>
              <a:off x="440086" y="2385200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90B23A4B-128B-9962-1396-7E978EE4B235}"/>
                </a:ext>
              </a:extLst>
            </p:cNvPr>
            <p:cNvSpPr/>
            <p:nvPr/>
          </p:nvSpPr>
          <p:spPr>
            <a:xfrm>
              <a:off x="364794" y="2476952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21" name="Connector: Elbow 20">
            <a:extLst>
              <a:ext uri="{FF2B5EF4-FFF2-40B4-BE49-F238E27FC236}">
                <a16:creationId xmlns:a16="http://schemas.microsoft.com/office/drawing/2014/main" id="{B2294DBB-38A4-5ACB-54D7-B04BFC6C104F}"/>
              </a:ext>
            </a:extLst>
          </p:cNvPr>
          <p:cNvCxnSpPr>
            <a:cxnSpLocks/>
            <a:stCxn id="11" idx="2"/>
            <a:endCxn id="13" idx="6"/>
          </p:cNvCxnSpPr>
          <p:nvPr/>
        </p:nvCxnSpPr>
        <p:spPr>
          <a:xfrm rot="5400000">
            <a:off x="967900" y="1206069"/>
            <a:ext cx="1317158" cy="1745586"/>
          </a:xfrm>
          <a:prstGeom prst="bentConnector2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7" name="Group 36">
            <a:extLst>
              <a:ext uri="{FF2B5EF4-FFF2-40B4-BE49-F238E27FC236}">
                <a16:creationId xmlns:a16="http://schemas.microsoft.com/office/drawing/2014/main" id="{7FD24399-1CB4-1D43-7FBC-C965AAA7D8A4}"/>
              </a:ext>
            </a:extLst>
          </p:cNvPr>
          <p:cNvGrpSpPr/>
          <p:nvPr/>
        </p:nvGrpSpPr>
        <p:grpSpPr>
          <a:xfrm>
            <a:off x="941141" y="1122144"/>
            <a:ext cx="344598" cy="344598"/>
            <a:chOff x="748191" y="1051019"/>
            <a:chExt cx="344598" cy="344598"/>
          </a:xfrm>
        </p:grpSpPr>
        <p:pic>
          <p:nvPicPr>
            <p:cNvPr id="7" name="Picture 2">
              <a:extLst>
                <a:ext uri="{FF2B5EF4-FFF2-40B4-BE49-F238E27FC236}">
                  <a16:creationId xmlns:a16="http://schemas.microsoft.com/office/drawing/2014/main" id="{1BD3DA21-7269-8148-C16E-AE64983CFC9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8191" y="1051019"/>
              <a:ext cx="344598" cy="3445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274AA61F-F3A3-789D-B422-4F739095B4F6}"/>
                </a:ext>
              </a:extLst>
            </p:cNvPr>
            <p:cNvSpPr/>
            <p:nvPr/>
          </p:nvSpPr>
          <p:spPr>
            <a:xfrm>
              <a:off x="806962" y="1081113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CF62FB19-FC23-8E3F-9548-6F6912F8D40F}"/>
                </a:ext>
              </a:extLst>
            </p:cNvPr>
            <p:cNvSpPr/>
            <p:nvPr/>
          </p:nvSpPr>
          <p:spPr>
            <a:xfrm>
              <a:off x="981084" y="1081113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98E1667C-20D3-2250-2108-552E585FCD84}"/>
              </a:ext>
            </a:extLst>
          </p:cNvPr>
          <p:cNvGrpSpPr/>
          <p:nvPr/>
        </p:nvGrpSpPr>
        <p:grpSpPr>
          <a:xfrm>
            <a:off x="228782" y="1228493"/>
            <a:ext cx="495963" cy="369139"/>
            <a:chOff x="96157" y="1157368"/>
            <a:chExt cx="495963" cy="369139"/>
          </a:xfrm>
        </p:grpSpPr>
        <p:pic>
          <p:nvPicPr>
            <p:cNvPr id="8" name="Picture 2" descr="CRISTEC YPOWER Battery Charger 12V 40A fanless 3 charging outputs Image 1 of 7">
              <a:extLst>
                <a:ext uri="{FF2B5EF4-FFF2-40B4-BE49-F238E27FC236}">
                  <a16:creationId xmlns:a16="http://schemas.microsoft.com/office/drawing/2014/main" id="{113586A1-7144-B30A-82A6-8E673592153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865" t="9278" r="10810" b="11414"/>
            <a:stretch>
              <a:fillRect/>
            </a:stretch>
          </p:blipFill>
          <p:spPr bwMode="auto">
            <a:xfrm>
              <a:off x="96157" y="1157368"/>
              <a:ext cx="495963" cy="3541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96D35BD9-AFA5-1749-9DA6-D33B7D4B8DFA}"/>
                </a:ext>
              </a:extLst>
            </p:cNvPr>
            <p:cNvSpPr/>
            <p:nvPr/>
          </p:nvSpPr>
          <p:spPr>
            <a:xfrm>
              <a:off x="476077" y="1475707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E66586CE-E0BF-7738-4D37-3F7174FAC072}"/>
                </a:ext>
              </a:extLst>
            </p:cNvPr>
            <p:cNvSpPr/>
            <p:nvPr/>
          </p:nvSpPr>
          <p:spPr>
            <a:xfrm>
              <a:off x="414686" y="1475707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D38CEB40-FA65-B5C8-3661-6A48AA5E5737}"/>
                </a:ext>
              </a:extLst>
            </p:cNvPr>
            <p:cNvSpPr/>
            <p:nvPr/>
          </p:nvSpPr>
          <p:spPr>
            <a:xfrm>
              <a:off x="357246" y="1475707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014B587F-3CE7-98C3-311B-4CA68EE05BF1}"/>
                </a:ext>
              </a:extLst>
            </p:cNvPr>
            <p:cNvSpPr/>
            <p:nvPr/>
          </p:nvSpPr>
          <p:spPr>
            <a:xfrm>
              <a:off x="159461" y="1475707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43" name="Connector: Elbow 42">
            <a:extLst>
              <a:ext uri="{FF2B5EF4-FFF2-40B4-BE49-F238E27FC236}">
                <a16:creationId xmlns:a16="http://schemas.microsoft.com/office/drawing/2014/main" id="{EF14ABDE-A3F1-E424-AFF5-FDAFA092CF1C}"/>
              </a:ext>
            </a:extLst>
          </p:cNvPr>
          <p:cNvCxnSpPr>
            <a:cxnSpLocks/>
            <a:endCxn id="12" idx="0"/>
          </p:cNvCxnSpPr>
          <p:nvPr/>
        </p:nvCxnSpPr>
        <p:spPr>
          <a:xfrm rot="16200000" flipH="1">
            <a:off x="122499" y="2092006"/>
            <a:ext cx="1041418" cy="19572"/>
          </a:xfrm>
          <a:prstGeom prst="bentConnector3">
            <a:avLst>
              <a:gd name="adj1" fmla="val 50000"/>
            </a:avLst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32" name="Group 1031">
            <a:extLst>
              <a:ext uri="{FF2B5EF4-FFF2-40B4-BE49-F238E27FC236}">
                <a16:creationId xmlns:a16="http://schemas.microsoft.com/office/drawing/2014/main" id="{CBEBEC47-9E3B-5367-46BF-B549FF80AC9E}"/>
              </a:ext>
            </a:extLst>
          </p:cNvPr>
          <p:cNvGrpSpPr/>
          <p:nvPr/>
        </p:nvGrpSpPr>
        <p:grpSpPr>
          <a:xfrm>
            <a:off x="1433968" y="1891429"/>
            <a:ext cx="328141" cy="317164"/>
            <a:chOff x="1241018" y="1820304"/>
            <a:chExt cx="328141" cy="317164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C0D91392-B678-16F5-2051-FD8619747C07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1264039" y="1820304"/>
              <a:ext cx="305120" cy="317164"/>
            </a:xfrm>
            <a:prstGeom prst="rect">
              <a:avLst/>
            </a:prstGeom>
          </p:spPr>
        </p:pic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6E7EE905-0524-E42B-A535-8DCE534DD715}"/>
                </a:ext>
              </a:extLst>
            </p:cNvPr>
            <p:cNvSpPr/>
            <p:nvPr/>
          </p:nvSpPr>
          <p:spPr>
            <a:xfrm>
              <a:off x="1241018" y="1937195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49" name="Oval 3148">
              <a:extLst>
                <a:ext uri="{FF2B5EF4-FFF2-40B4-BE49-F238E27FC236}">
                  <a16:creationId xmlns:a16="http://schemas.microsoft.com/office/drawing/2014/main" id="{255C4680-8882-E5A2-EA48-BF66AEF557BE}"/>
                </a:ext>
              </a:extLst>
            </p:cNvPr>
            <p:cNvSpPr/>
            <p:nvPr/>
          </p:nvSpPr>
          <p:spPr>
            <a:xfrm>
              <a:off x="1241018" y="2003869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48" name="Connector: Elbow 47">
            <a:extLst>
              <a:ext uri="{FF2B5EF4-FFF2-40B4-BE49-F238E27FC236}">
                <a16:creationId xmlns:a16="http://schemas.microsoft.com/office/drawing/2014/main" id="{86056A2E-2A02-F853-0D7A-74136869AD69}"/>
              </a:ext>
            </a:extLst>
          </p:cNvPr>
          <p:cNvCxnSpPr>
            <a:cxnSpLocks/>
            <a:stCxn id="3149" idx="2"/>
            <a:endCxn id="12" idx="6"/>
          </p:cNvCxnSpPr>
          <p:nvPr/>
        </p:nvCxnSpPr>
        <p:spPr>
          <a:xfrm rot="10800000" flipV="1">
            <a:off x="678394" y="2100393"/>
            <a:ext cx="755574" cy="547507"/>
          </a:xfrm>
          <a:prstGeom prst="bentConnector3">
            <a:avLst>
              <a:gd name="adj1" fmla="val 27309"/>
            </a:avLst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Connector: Elbow 51">
            <a:extLst>
              <a:ext uri="{FF2B5EF4-FFF2-40B4-BE49-F238E27FC236}">
                <a16:creationId xmlns:a16="http://schemas.microsoft.com/office/drawing/2014/main" id="{1D1D5A82-5A98-424D-4AF0-DFC4ED5B422F}"/>
              </a:ext>
            </a:extLst>
          </p:cNvPr>
          <p:cNvCxnSpPr>
            <a:cxnSpLocks/>
            <a:stCxn id="47" idx="2"/>
            <a:endCxn id="36" idx="6"/>
          </p:cNvCxnSpPr>
          <p:nvPr/>
        </p:nvCxnSpPr>
        <p:spPr>
          <a:xfrm rot="10800000">
            <a:off x="1224834" y="1177638"/>
            <a:ext cx="209134" cy="856082"/>
          </a:xfrm>
          <a:prstGeom prst="bentConnector3">
            <a:avLst>
              <a:gd name="adj1" fmla="val 50000"/>
            </a:avLst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Connector: Elbow 58">
            <a:extLst>
              <a:ext uri="{FF2B5EF4-FFF2-40B4-BE49-F238E27FC236}">
                <a16:creationId xmlns:a16="http://schemas.microsoft.com/office/drawing/2014/main" id="{7F5D4821-6E2E-F940-60F8-2189CA46FA4A}"/>
              </a:ext>
            </a:extLst>
          </p:cNvPr>
          <p:cNvCxnSpPr>
            <a:cxnSpLocks/>
            <a:stCxn id="39" idx="4"/>
            <a:endCxn id="14" idx="2"/>
          </p:cNvCxnSpPr>
          <p:nvPr/>
        </p:nvCxnSpPr>
        <p:spPr>
          <a:xfrm rot="16200000" flipH="1">
            <a:off x="-15628" y="2185970"/>
            <a:ext cx="1231561" cy="54883"/>
          </a:xfrm>
          <a:prstGeom prst="bentConnector2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33" name="Group 1032">
            <a:extLst>
              <a:ext uri="{FF2B5EF4-FFF2-40B4-BE49-F238E27FC236}">
                <a16:creationId xmlns:a16="http://schemas.microsoft.com/office/drawing/2014/main" id="{AE4DE692-E727-7DB8-670F-DD2FD3D8722B}"/>
              </a:ext>
            </a:extLst>
          </p:cNvPr>
          <p:cNvGrpSpPr/>
          <p:nvPr/>
        </p:nvGrpSpPr>
        <p:grpSpPr>
          <a:xfrm>
            <a:off x="1431589" y="2312093"/>
            <a:ext cx="330520" cy="317164"/>
            <a:chOff x="1238639" y="1820304"/>
            <a:chExt cx="330520" cy="317164"/>
          </a:xfrm>
        </p:grpSpPr>
        <p:pic>
          <p:nvPicPr>
            <p:cNvPr id="1034" name="Picture 1033">
              <a:extLst>
                <a:ext uri="{FF2B5EF4-FFF2-40B4-BE49-F238E27FC236}">
                  <a16:creationId xmlns:a16="http://schemas.microsoft.com/office/drawing/2014/main" id="{96A8C61A-515A-869E-9913-FD9E90C453A3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BEBA8EAE-BF5A-486C-A8C5-ECC9F3942E4B}">
                  <a14:imgProps xmlns:a14="http://schemas.microsoft.com/office/drawing/2010/main">
                    <a14:imgLayer r:embed="rId18"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264039" y="1820304"/>
              <a:ext cx="305120" cy="317164"/>
            </a:xfrm>
            <a:prstGeom prst="rect">
              <a:avLst/>
            </a:prstGeom>
          </p:spPr>
        </p:pic>
        <p:sp>
          <p:nvSpPr>
            <p:cNvPr id="1035" name="Oval 1034">
              <a:extLst>
                <a:ext uri="{FF2B5EF4-FFF2-40B4-BE49-F238E27FC236}">
                  <a16:creationId xmlns:a16="http://schemas.microsoft.com/office/drawing/2014/main" id="{4CED7174-E91B-8746-3CBB-152FC41B0D23}"/>
                </a:ext>
              </a:extLst>
            </p:cNvPr>
            <p:cNvSpPr/>
            <p:nvPr/>
          </p:nvSpPr>
          <p:spPr>
            <a:xfrm>
              <a:off x="1238639" y="1975298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36" name="Group 1035">
            <a:extLst>
              <a:ext uri="{FF2B5EF4-FFF2-40B4-BE49-F238E27FC236}">
                <a16:creationId xmlns:a16="http://schemas.microsoft.com/office/drawing/2014/main" id="{30AF483A-125D-0803-6429-68639153E562}"/>
              </a:ext>
            </a:extLst>
          </p:cNvPr>
          <p:cNvGrpSpPr/>
          <p:nvPr/>
        </p:nvGrpSpPr>
        <p:grpSpPr>
          <a:xfrm>
            <a:off x="1414088" y="4261639"/>
            <a:ext cx="330520" cy="317164"/>
            <a:chOff x="1238639" y="1820304"/>
            <a:chExt cx="330520" cy="317164"/>
          </a:xfrm>
        </p:grpSpPr>
        <p:pic>
          <p:nvPicPr>
            <p:cNvPr id="1037" name="Picture 1036">
              <a:extLst>
                <a:ext uri="{FF2B5EF4-FFF2-40B4-BE49-F238E27FC236}">
                  <a16:creationId xmlns:a16="http://schemas.microsoft.com/office/drawing/2014/main" id="{ACB3E66B-6B40-1706-6BD1-6E55081DC702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1264039" y="1820304"/>
              <a:ext cx="305120" cy="317164"/>
            </a:xfrm>
            <a:prstGeom prst="rect">
              <a:avLst/>
            </a:prstGeom>
          </p:spPr>
        </p:pic>
        <p:sp>
          <p:nvSpPr>
            <p:cNvPr id="1038" name="Oval 1037">
              <a:extLst>
                <a:ext uri="{FF2B5EF4-FFF2-40B4-BE49-F238E27FC236}">
                  <a16:creationId xmlns:a16="http://schemas.microsoft.com/office/drawing/2014/main" id="{44D9B8C5-6224-2105-84F7-4E353A2846A9}"/>
                </a:ext>
              </a:extLst>
            </p:cNvPr>
            <p:cNvSpPr/>
            <p:nvPr/>
          </p:nvSpPr>
          <p:spPr>
            <a:xfrm>
              <a:off x="1238639" y="1975298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39" name="TextBox 1038">
            <a:extLst>
              <a:ext uri="{FF2B5EF4-FFF2-40B4-BE49-F238E27FC236}">
                <a16:creationId xmlns:a16="http://schemas.microsoft.com/office/drawing/2014/main" id="{2EE47767-12E4-C771-727E-04EF43005DD4}"/>
              </a:ext>
            </a:extLst>
          </p:cNvPr>
          <p:cNvSpPr txBox="1"/>
          <p:nvPr/>
        </p:nvSpPr>
        <p:spPr>
          <a:xfrm>
            <a:off x="1194633" y="3990496"/>
            <a:ext cx="6848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/>
              <a:t>Coupling</a:t>
            </a:r>
          </a:p>
        </p:txBody>
      </p:sp>
      <p:pic>
        <p:nvPicPr>
          <p:cNvPr id="1042" name="Picture 1041">
            <a:extLst>
              <a:ext uri="{FF2B5EF4-FFF2-40B4-BE49-F238E27FC236}">
                <a16:creationId xmlns:a16="http://schemas.microsoft.com/office/drawing/2014/main" id="{5FE9ED18-C749-99AB-8C59-61724FA10481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458284" y="3119816"/>
            <a:ext cx="305120" cy="317164"/>
          </a:xfrm>
          <a:prstGeom prst="rect">
            <a:avLst/>
          </a:prstGeom>
        </p:spPr>
      </p:pic>
      <p:sp>
        <p:nvSpPr>
          <p:cNvPr id="1044" name="TextBox 1043">
            <a:extLst>
              <a:ext uri="{FF2B5EF4-FFF2-40B4-BE49-F238E27FC236}">
                <a16:creationId xmlns:a16="http://schemas.microsoft.com/office/drawing/2014/main" id="{B481D008-48CF-731C-BCD0-0406E533029D}"/>
              </a:ext>
            </a:extLst>
          </p:cNvPr>
          <p:cNvSpPr txBox="1"/>
          <p:nvPr/>
        </p:nvSpPr>
        <p:spPr>
          <a:xfrm>
            <a:off x="4941146" y="2967256"/>
            <a:ext cx="54534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/>
              <a:t>House</a:t>
            </a:r>
          </a:p>
        </p:txBody>
      </p:sp>
      <p:pic>
        <p:nvPicPr>
          <p:cNvPr id="1047" name="Picture 4" descr="Ship engine icon vector image can be used for cruiser | Premium Vector">
            <a:extLst>
              <a:ext uri="{FF2B5EF4-FFF2-40B4-BE49-F238E27FC236}">
                <a16:creationId xmlns:a16="http://schemas.microsoft.com/office/drawing/2014/main" id="{933E6ED6-B1E1-7375-6F24-01AE16456A0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1" t="17346" r="-1" b="16636"/>
          <a:stretch>
            <a:fillRect/>
          </a:stretch>
        </p:blipFill>
        <p:spPr bwMode="auto">
          <a:xfrm>
            <a:off x="1508932" y="4836044"/>
            <a:ext cx="832526" cy="566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0" name="Picture 1049">
            <a:extLst>
              <a:ext uri="{FF2B5EF4-FFF2-40B4-BE49-F238E27FC236}">
                <a16:creationId xmlns:a16="http://schemas.microsoft.com/office/drawing/2014/main" id="{FBF15B9D-7281-06F7-511F-199C14DD330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341458" y="4854058"/>
            <a:ext cx="255225" cy="255225"/>
          </a:xfrm>
          <a:prstGeom prst="rect">
            <a:avLst/>
          </a:prstGeom>
        </p:spPr>
      </p:pic>
      <p:grpSp>
        <p:nvGrpSpPr>
          <p:cNvPr id="1051" name="Group 1050">
            <a:extLst>
              <a:ext uri="{FF2B5EF4-FFF2-40B4-BE49-F238E27FC236}">
                <a16:creationId xmlns:a16="http://schemas.microsoft.com/office/drawing/2014/main" id="{FA0D5D9B-8F96-2B63-EB67-E9561679712F}"/>
              </a:ext>
            </a:extLst>
          </p:cNvPr>
          <p:cNvGrpSpPr/>
          <p:nvPr/>
        </p:nvGrpSpPr>
        <p:grpSpPr>
          <a:xfrm>
            <a:off x="429990" y="6145354"/>
            <a:ext cx="357033" cy="546198"/>
            <a:chOff x="197391" y="2129513"/>
            <a:chExt cx="357033" cy="546198"/>
          </a:xfrm>
        </p:grpSpPr>
        <p:pic>
          <p:nvPicPr>
            <p:cNvPr id="1054" name="Picture 2" descr="CRISTEC RCE Battery Isolator 180 A 2 outputs Image 1 of 4">
              <a:extLst>
                <a:ext uri="{FF2B5EF4-FFF2-40B4-BE49-F238E27FC236}">
                  <a16:creationId xmlns:a16="http://schemas.microsoft.com/office/drawing/2014/main" id="{87095849-4549-6CB6-97DB-B2E6F5DD6CE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793" t="23556" r="20927" b="23111"/>
            <a:stretch>
              <a:fillRect/>
            </a:stretch>
          </p:blipFill>
          <p:spPr bwMode="auto">
            <a:xfrm rot="5400000">
              <a:off x="102809" y="2224095"/>
              <a:ext cx="546198" cy="3570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56" name="Oval 1055">
              <a:extLst>
                <a:ext uri="{FF2B5EF4-FFF2-40B4-BE49-F238E27FC236}">
                  <a16:creationId xmlns:a16="http://schemas.microsoft.com/office/drawing/2014/main" id="{75C297DB-642A-4BE0-1F11-4552E077C1D1}"/>
                </a:ext>
              </a:extLst>
            </p:cNvPr>
            <p:cNvSpPr/>
            <p:nvPr/>
          </p:nvSpPr>
          <p:spPr>
            <a:xfrm>
              <a:off x="364794" y="2295660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7" name="Oval 1056">
              <a:extLst>
                <a:ext uri="{FF2B5EF4-FFF2-40B4-BE49-F238E27FC236}">
                  <a16:creationId xmlns:a16="http://schemas.microsoft.com/office/drawing/2014/main" id="{E1F376F1-787A-0AD1-1F5E-FC777C535529}"/>
                </a:ext>
              </a:extLst>
            </p:cNvPr>
            <p:cNvSpPr/>
            <p:nvPr/>
          </p:nvSpPr>
          <p:spPr>
            <a:xfrm>
              <a:off x="440086" y="2385200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8" name="Oval 1057">
              <a:extLst>
                <a:ext uri="{FF2B5EF4-FFF2-40B4-BE49-F238E27FC236}">
                  <a16:creationId xmlns:a16="http://schemas.microsoft.com/office/drawing/2014/main" id="{F086B8EC-2AF2-DA43-6A2D-8AEDCAB888DA}"/>
                </a:ext>
              </a:extLst>
            </p:cNvPr>
            <p:cNvSpPr/>
            <p:nvPr/>
          </p:nvSpPr>
          <p:spPr>
            <a:xfrm>
              <a:off x="364794" y="2476952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059" name="Connector: Elbow 1058">
            <a:extLst>
              <a:ext uri="{FF2B5EF4-FFF2-40B4-BE49-F238E27FC236}">
                <a16:creationId xmlns:a16="http://schemas.microsoft.com/office/drawing/2014/main" id="{EDB550C9-807C-06ED-4910-1FC85E2397F2}"/>
              </a:ext>
            </a:extLst>
          </p:cNvPr>
          <p:cNvCxnSpPr>
            <a:cxnSpLocks/>
            <a:stCxn id="1050" idx="2"/>
            <a:endCxn id="1057" idx="6"/>
          </p:cNvCxnSpPr>
          <p:nvPr/>
        </p:nvCxnSpPr>
        <p:spPr>
          <a:xfrm rot="5400000">
            <a:off x="937699" y="4895069"/>
            <a:ext cx="1317158" cy="1745586"/>
          </a:xfrm>
          <a:prstGeom prst="bentConnector2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60" name="Group 1059">
            <a:extLst>
              <a:ext uri="{FF2B5EF4-FFF2-40B4-BE49-F238E27FC236}">
                <a16:creationId xmlns:a16="http://schemas.microsoft.com/office/drawing/2014/main" id="{ED579C95-C7F1-CF9E-887B-43134FEAD2A3}"/>
              </a:ext>
            </a:extLst>
          </p:cNvPr>
          <p:cNvGrpSpPr/>
          <p:nvPr/>
        </p:nvGrpSpPr>
        <p:grpSpPr>
          <a:xfrm>
            <a:off x="910940" y="4811144"/>
            <a:ext cx="344598" cy="344598"/>
            <a:chOff x="748191" y="1051019"/>
            <a:chExt cx="344598" cy="344598"/>
          </a:xfrm>
        </p:grpSpPr>
        <p:pic>
          <p:nvPicPr>
            <p:cNvPr id="1061" name="Picture 2">
              <a:extLst>
                <a:ext uri="{FF2B5EF4-FFF2-40B4-BE49-F238E27FC236}">
                  <a16:creationId xmlns:a16="http://schemas.microsoft.com/office/drawing/2014/main" id="{F4BC3F03-6DE6-4901-E3B8-E270C96C6E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8191" y="1051019"/>
              <a:ext cx="344598" cy="3445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62" name="Oval 1061">
              <a:extLst>
                <a:ext uri="{FF2B5EF4-FFF2-40B4-BE49-F238E27FC236}">
                  <a16:creationId xmlns:a16="http://schemas.microsoft.com/office/drawing/2014/main" id="{B01E3184-DE64-0BB4-C99C-78D820539255}"/>
                </a:ext>
              </a:extLst>
            </p:cNvPr>
            <p:cNvSpPr/>
            <p:nvPr/>
          </p:nvSpPr>
          <p:spPr>
            <a:xfrm>
              <a:off x="806962" y="1081113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3" name="Oval 1062">
              <a:extLst>
                <a:ext uri="{FF2B5EF4-FFF2-40B4-BE49-F238E27FC236}">
                  <a16:creationId xmlns:a16="http://schemas.microsoft.com/office/drawing/2014/main" id="{4E582688-75CE-4828-EAA0-4B9611853919}"/>
                </a:ext>
              </a:extLst>
            </p:cNvPr>
            <p:cNvSpPr/>
            <p:nvPr/>
          </p:nvSpPr>
          <p:spPr>
            <a:xfrm>
              <a:off x="981084" y="1081113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070" name="Connector: Elbow 1069">
            <a:extLst>
              <a:ext uri="{FF2B5EF4-FFF2-40B4-BE49-F238E27FC236}">
                <a16:creationId xmlns:a16="http://schemas.microsoft.com/office/drawing/2014/main" id="{A80AE75A-55D2-B947-FFF2-F853E2F61E19}"/>
              </a:ext>
            </a:extLst>
          </p:cNvPr>
          <p:cNvCxnSpPr>
            <a:cxnSpLocks/>
            <a:stCxn id="1042" idx="1"/>
            <a:endCxn id="1056" idx="6"/>
          </p:cNvCxnSpPr>
          <p:nvPr/>
        </p:nvCxnSpPr>
        <p:spPr>
          <a:xfrm rot="10800000" flipV="1">
            <a:off x="648194" y="3278397"/>
            <a:ext cx="4810091" cy="3058503"/>
          </a:xfrm>
          <a:prstGeom prst="bentConnector3">
            <a:avLst>
              <a:gd name="adj1" fmla="val 23465"/>
            </a:avLst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71" name="Group 1070">
            <a:extLst>
              <a:ext uri="{FF2B5EF4-FFF2-40B4-BE49-F238E27FC236}">
                <a16:creationId xmlns:a16="http://schemas.microsoft.com/office/drawing/2014/main" id="{721B62A9-B180-C2EB-66BC-2D38B304C2B9}"/>
              </a:ext>
            </a:extLst>
          </p:cNvPr>
          <p:cNvGrpSpPr/>
          <p:nvPr/>
        </p:nvGrpSpPr>
        <p:grpSpPr>
          <a:xfrm>
            <a:off x="1401388" y="5580429"/>
            <a:ext cx="330520" cy="317164"/>
            <a:chOff x="1238639" y="1820304"/>
            <a:chExt cx="330520" cy="317164"/>
          </a:xfrm>
        </p:grpSpPr>
        <p:pic>
          <p:nvPicPr>
            <p:cNvPr id="1072" name="Picture 1071">
              <a:extLst>
                <a:ext uri="{FF2B5EF4-FFF2-40B4-BE49-F238E27FC236}">
                  <a16:creationId xmlns:a16="http://schemas.microsoft.com/office/drawing/2014/main" id="{4CBD1F9E-6AF6-BF90-7E92-D5D84328CBCF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1264039" y="1820304"/>
              <a:ext cx="305120" cy="317164"/>
            </a:xfrm>
            <a:prstGeom prst="rect">
              <a:avLst/>
            </a:prstGeom>
          </p:spPr>
        </p:pic>
        <p:sp>
          <p:nvSpPr>
            <p:cNvPr id="1073" name="Oval 1072">
              <a:extLst>
                <a:ext uri="{FF2B5EF4-FFF2-40B4-BE49-F238E27FC236}">
                  <a16:creationId xmlns:a16="http://schemas.microsoft.com/office/drawing/2014/main" id="{8BE2E4A9-8DC2-25A3-63DC-B7E92803CDCB}"/>
                </a:ext>
              </a:extLst>
            </p:cNvPr>
            <p:cNvSpPr/>
            <p:nvPr/>
          </p:nvSpPr>
          <p:spPr>
            <a:xfrm>
              <a:off x="1238639" y="1975298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074" name="Connector: Elbow 1073">
            <a:extLst>
              <a:ext uri="{FF2B5EF4-FFF2-40B4-BE49-F238E27FC236}">
                <a16:creationId xmlns:a16="http://schemas.microsoft.com/office/drawing/2014/main" id="{67F26A35-3DD3-EF6B-62E1-9B44F843B362}"/>
              </a:ext>
            </a:extLst>
          </p:cNvPr>
          <p:cNvCxnSpPr>
            <a:cxnSpLocks/>
            <a:stCxn id="1117" idx="2"/>
            <a:endCxn id="1058" idx="6"/>
          </p:cNvCxnSpPr>
          <p:nvPr/>
        </p:nvCxnSpPr>
        <p:spPr>
          <a:xfrm rot="10800000" flipV="1">
            <a:off x="648193" y="5827173"/>
            <a:ext cx="744854" cy="691019"/>
          </a:xfrm>
          <a:prstGeom prst="bentConnector3">
            <a:avLst>
              <a:gd name="adj1" fmla="val 50000"/>
            </a:avLst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75" name="Connector: Elbow 1074">
            <a:extLst>
              <a:ext uri="{FF2B5EF4-FFF2-40B4-BE49-F238E27FC236}">
                <a16:creationId xmlns:a16="http://schemas.microsoft.com/office/drawing/2014/main" id="{404495E1-4875-E13C-FB5D-935FC83F8AA8}"/>
              </a:ext>
            </a:extLst>
          </p:cNvPr>
          <p:cNvCxnSpPr>
            <a:cxnSpLocks/>
            <a:stCxn id="1073" idx="2"/>
            <a:endCxn id="1063" idx="6"/>
          </p:cNvCxnSpPr>
          <p:nvPr/>
        </p:nvCxnSpPr>
        <p:spPr>
          <a:xfrm rot="10800000">
            <a:off x="1194634" y="4866639"/>
            <a:ext cx="206755" cy="894185"/>
          </a:xfrm>
          <a:prstGeom prst="bentConnector3">
            <a:avLst>
              <a:gd name="adj1" fmla="val 50000"/>
            </a:avLst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77" name="Group 1076">
            <a:extLst>
              <a:ext uri="{FF2B5EF4-FFF2-40B4-BE49-F238E27FC236}">
                <a16:creationId xmlns:a16="http://schemas.microsoft.com/office/drawing/2014/main" id="{560256AE-9A4B-50F2-5E6F-450893DA4928}"/>
              </a:ext>
            </a:extLst>
          </p:cNvPr>
          <p:cNvGrpSpPr/>
          <p:nvPr/>
        </p:nvGrpSpPr>
        <p:grpSpPr>
          <a:xfrm>
            <a:off x="1401388" y="6001093"/>
            <a:ext cx="330520" cy="317164"/>
            <a:chOff x="1238639" y="1820304"/>
            <a:chExt cx="330520" cy="317164"/>
          </a:xfrm>
        </p:grpSpPr>
        <p:pic>
          <p:nvPicPr>
            <p:cNvPr id="1078" name="Picture 1077">
              <a:extLst>
                <a:ext uri="{FF2B5EF4-FFF2-40B4-BE49-F238E27FC236}">
                  <a16:creationId xmlns:a16="http://schemas.microsoft.com/office/drawing/2014/main" id="{40447CF4-4CBB-71BE-0387-9B4B2E847F5B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BEBA8EAE-BF5A-486C-A8C5-ECC9F3942E4B}">
                  <a14:imgProps xmlns:a14="http://schemas.microsoft.com/office/drawing/2010/main">
                    <a14:imgLayer r:embed="rId18"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264039" y="1820304"/>
              <a:ext cx="305120" cy="317164"/>
            </a:xfrm>
            <a:prstGeom prst="rect">
              <a:avLst/>
            </a:prstGeom>
          </p:spPr>
        </p:pic>
        <p:sp>
          <p:nvSpPr>
            <p:cNvPr id="1079" name="Oval 1078">
              <a:extLst>
                <a:ext uri="{FF2B5EF4-FFF2-40B4-BE49-F238E27FC236}">
                  <a16:creationId xmlns:a16="http://schemas.microsoft.com/office/drawing/2014/main" id="{24E26909-A19E-0FFA-3CEB-F521E6712F2E}"/>
                </a:ext>
              </a:extLst>
            </p:cNvPr>
            <p:cNvSpPr/>
            <p:nvPr/>
          </p:nvSpPr>
          <p:spPr>
            <a:xfrm>
              <a:off x="1238639" y="1975298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080" name="Connector: Elbow 1079">
            <a:extLst>
              <a:ext uri="{FF2B5EF4-FFF2-40B4-BE49-F238E27FC236}">
                <a16:creationId xmlns:a16="http://schemas.microsoft.com/office/drawing/2014/main" id="{7E19D0C8-FBFA-AA0C-70AE-4242CD8A0E28}"/>
              </a:ext>
            </a:extLst>
          </p:cNvPr>
          <p:cNvCxnSpPr>
            <a:cxnSpLocks/>
            <a:stCxn id="1072" idx="3"/>
            <a:endCxn id="1037" idx="1"/>
          </p:cNvCxnSpPr>
          <p:nvPr/>
        </p:nvCxnSpPr>
        <p:spPr>
          <a:xfrm flipH="1" flipV="1">
            <a:off x="1439488" y="4420221"/>
            <a:ext cx="292420" cy="1318790"/>
          </a:xfrm>
          <a:prstGeom prst="bentConnector5">
            <a:avLst>
              <a:gd name="adj1" fmla="val -78175"/>
              <a:gd name="adj2" fmla="val 14790"/>
              <a:gd name="adj3" fmla="val 115472"/>
            </a:avLst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10" name="Connector: Elbow 1109">
            <a:extLst>
              <a:ext uri="{FF2B5EF4-FFF2-40B4-BE49-F238E27FC236}">
                <a16:creationId xmlns:a16="http://schemas.microsoft.com/office/drawing/2014/main" id="{63B4FD61-83F5-8AE6-6835-2C4FF64471E8}"/>
              </a:ext>
            </a:extLst>
          </p:cNvPr>
          <p:cNvCxnSpPr>
            <a:cxnSpLocks/>
            <a:stCxn id="1122" idx="2"/>
          </p:cNvCxnSpPr>
          <p:nvPr/>
        </p:nvCxnSpPr>
        <p:spPr>
          <a:xfrm rot="10800000" flipH="1" flipV="1">
            <a:off x="627593" y="2852789"/>
            <a:ext cx="772021" cy="1709936"/>
          </a:xfrm>
          <a:prstGeom prst="bentConnector4">
            <a:avLst>
              <a:gd name="adj1" fmla="val -29611"/>
              <a:gd name="adj2" fmla="val 50743"/>
            </a:avLst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17" name="Oval 1116">
            <a:extLst>
              <a:ext uri="{FF2B5EF4-FFF2-40B4-BE49-F238E27FC236}">
                <a16:creationId xmlns:a16="http://schemas.microsoft.com/office/drawing/2014/main" id="{00E11A1B-2373-6C95-CF03-437FDBBB76FC}"/>
              </a:ext>
            </a:extLst>
          </p:cNvPr>
          <p:cNvSpPr/>
          <p:nvPr/>
        </p:nvSpPr>
        <p:spPr>
          <a:xfrm>
            <a:off x="1393047" y="5801774"/>
            <a:ext cx="50800" cy="50800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2" name="Oval 1121">
            <a:extLst>
              <a:ext uri="{FF2B5EF4-FFF2-40B4-BE49-F238E27FC236}">
                <a16:creationId xmlns:a16="http://schemas.microsoft.com/office/drawing/2014/main" id="{3C535710-4267-D861-768F-20B50246AFF5}"/>
              </a:ext>
            </a:extLst>
          </p:cNvPr>
          <p:cNvSpPr/>
          <p:nvPr/>
        </p:nvSpPr>
        <p:spPr>
          <a:xfrm>
            <a:off x="627594" y="2827389"/>
            <a:ext cx="50800" cy="50800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27" name="Connector: Elbow 1126">
            <a:extLst>
              <a:ext uri="{FF2B5EF4-FFF2-40B4-BE49-F238E27FC236}">
                <a16:creationId xmlns:a16="http://schemas.microsoft.com/office/drawing/2014/main" id="{C1A76BF6-A30E-6B71-F69C-91FC4560402D}"/>
              </a:ext>
            </a:extLst>
          </p:cNvPr>
          <p:cNvCxnSpPr>
            <a:cxnSpLocks/>
            <a:stCxn id="3203" idx="2"/>
            <a:endCxn id="3208" idx="2"/>
          </p:cNvCxnSpPr>
          <p:nvPr/>
        </p:nvCxnSpPr>
        <p:spPr>
          <a:xfrm rot="5400000" flipH="1" flipV="1">
            <a:off x="2943304" y="2610668"/>
            <a:ext cx="9259" cy="464706"/>
          </a:xfrm>
          <a:prstGeom prst="bentConnector3">
            <a:avLst>
              <a:gd name="adj1" fmla="val 2568949"/>
            </a:avLst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31" name="Rectangle 1130">
            <a:extLst>
              <a:ext uri="{FF2B5EF4-FFF2-40B4-BE49-F238E27FC236}">
                <a16:creationId xmlns:a16="http://schemas.microsoft.com/office/drawing/2014/main" id="{05BC0187-47A3-6779-EC1A-85864C1BAB58}"/>
              </a:ext>
            </a:extLst>
          </p:cNvPr>
          <p:cNvSpPr/>
          <p:nvPr/>
        </p:nvSpPr>
        <p:spPr>
          <a:xfrm rot="5400000">
            <a:off x="5607714" y="4658021"/>
            <a:ext cx="853520" cy="8048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2" name="Oval 1131">
            <a:extLst>
              <a:ext uri="{FF2B5EF4-FFF2-40B4-BE49-F238E27FC236}">
                <a16:creationId xmlns:a16="http://schemas.microsoft.com/office/drawing/2014/main" id="{46059699-DB65-51E5-25B6-7AD4F20AEBB3}"/>
              </a:ext>
            </a:extLst>
          </p:cNvPr>
          <p:cNvSpPr/>
          <p:nvPr/>
        </p:nvSpPr>
        <p:spPr>
          <a:xfrm>
            <a:off x="6074715" y="4384860"/>
            <a:ext cx="50800" cy="50800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3" name="Oval 1132">
            <a:extLst>
              <a:ext uri="{FF2B5EF4-FFF2-40B4-BE49-F238E27FC236}">
                <a16:creationId xmlns:a16="http://schemas.microsoft.com/office/drawing/2014/main" id="{29201645-1EED-2EF0-A8EC-A639AAC4B136}"/>
              </a:ext>
            </a:extLst>
          </p:cNvPr>
          <p:cNvSpPr/>
          <p:nvPr/>
        </p:nvSpPr>
        <p:spPr>
          <a:xfrm>
            <a:off x="6074715" y="4498218"/>
            <a:ext cx="50800" cy="50800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4" name="Oval 1133">
            <a:extLst>
              <a:ext uri="{FF2B5EF4-FFF2-40B4-BE49-F238E27FC236}">
                <a16:creationId xmlns:a16="http://schemas.microsoft.com/office/drawing/2014/main" id="{383FA301-A430-4B70-6059-3AA16F4CC93A}"/>
              </a:ext>
            </a:extLst>
          </p:cNvPr>
          <p:cNvSpPr/>
          <p:nvPr/>
        </p:nvSpPr>
        <p:spPr>
          <a:xfrm>
            <a:off x="6074715" y="4611576"/>
            <a:ext cx="50800" cy="50800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5" name="Oval 1134">
            <a:extLst>
              <a:ext uri="{FF2B5EF4-FFF2-40B4-BE49-F238E27FC236}">
                <a16:creationId xmlns:a16="http://schemas.microsoft.com/office/drawing/2014/main" id="{9AC15DC4-AF2A-9EEC-F254-D5EEBE9DF93D}"/>
              </a:ext>
            </a:extLst>
          </p:cNvPr>
          <p:cNvSpPr/>
          <p:nvPr/>
        </p:nvSpPr>
        <p:spPr>
          <a:xfrm>
            <a:off x="6074715" y="4724934"/>
            <a:ext cx="50800" cy="50800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6" name="Oval 1135">
            <a:extLst>
              <a:ext uri="{FF2B5EF4-FFF2-40B4-BE49-F238E27FC236}">
                <a16:creationId xmlns:a16="http://schemas.microsoft.com/office/drawing/2014/main" id="{24F416BD-2B04-E2EB-C4A0-E5D4B45F9AFC}"/>
              </a:ext>
            </a:extLst>
          </p:cNvPr>
          <p:cNvSpPr/>
          <p:nvPr/>
        </p:nvSpPr>
        <p:spPr>
          <a:xfrm>
            <a:off x="6074715" y="4838292"/>
            <a:ext cx="50800" cy="50800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7" name="Oval 1136">
            <a:extLst>
              <a:ext uri="{FF2B5EF4-FFF2-40B4-BE49-F238E27FC236}">
                <a16:creationId xmlns:a16="http://schemas.microsoft.com/office/drawing/2014/main" id="{1D916FA0-C174-D1B5-5A52-8DB0BC68091F}"/>
              </a:ext>
            </a:extLst>
          </p:cNvPr>
          <p:cNvSpPr/>
          <p:nvPr/>
        </p:nvSpPr>
        <p:spPr>
          <a:xfrm>
            <a:off x="6074715" y="4951650"/>
            <a:ext cx="50800" cy="50800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8" name="Picture 6" descr="Windlasses">
            <a:extLst>
              <a:ext uri="{FF2B5EF4-FFF2-40B4-BE49-F238E27FC236}">
                <a16:creationId xmlns:a16="http://schemas.microsoft.com/office/drawing/2014/main" id="{946791B6-52B9-A6CC-C7E3-1DB5981CB72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0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40" r="20722"/>
          <a:stretch>
            <a:fillRect/>
          </a:stretch>
        </p:blipFill>
        <p:spPr bwMode="auto">
          <a:xfrm>
            <a:off x="7225935" y="4200407"/>
            <a:ext cx="258742" cy="261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39" name="Picture 1138">
            <a:extLst>
              <a:ext uri="{FF2B5EF4-FFF2-40B4-BE49-F238E27FC236}">
                <a16:creationId xmlns:a16="http://schemas.microsoft.com/office/drawing/2014/main" id="{BE2C50C9-CAC3-C28F-3FD1-CCC0E07C1F3B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7243936" y="4520599"/>
            <a:ext cx="168717" cy="204335"/>
          </a:xfrm>
          <a:prstGeom prst="rect">
            <a:avLst/>
          </a:prstGeom>
        </p:spPr>
      </p:pic>
      <p:pic>
        <p:nvPicPr>
          <p:cNvPr id="1141" name="Picture 1140">
            <a:extLst>
              <a:ext uri="{FF2B5EF4-FFF2-40B4-BE49-F238E27FC236}">
                <a16:creationId xmlns:a16="http://schemas.microsoft.com/office/drawing/2014/main" id="{2379F8A5-0F77-4F69-A8BB-27302AAABBA7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7243935" y="4736124"/>
            <a:ext cx="168717" cy="204335"/>
          </a:xfrm>
          <a:prstGeom prst="rect">
            <a:avLst/>
          </a:prstGeom>
        </p:spPr>
      </p:pic>
      <p:pic>
        <p:nvPicPr>
          <p:cNvPr id="1142" name="Picture 8">
            <a:extLst>
              <a:ext uri="{FF2B5EF4-FFF2-40B4-BE49-F238E27FC236}">
                <a16:creationId xmlns:a16="http://schemas.microsoft.com/office/drawing/2014/main" id="{BDFA86DF-D88C-447E-81E3-380CE8E14F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5405" y="4951649"/>
            <a:ext cx="524923" cy="378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43" name="Connector: Elbow 1142">
            <a:extLst>
              <a:ext uri="{FF2B5EF4-FFF2-40B4-BE49-F238E27FC236}">
                <a16:creationId xmlns:a16="http://schemas.microsoft.com/office/drawing/2014/main" id="{7ACE8EAD-CD25-D2AA-12B6-06872739B2F6}"/>
              </a:ext>
            </a:extLst>
          </p:cNvPr>
          <p:cNvCxnSpPr>
            <a:cxnSpLocks/>
            <a:stCxn id="1141" idx="1"/>
            <a:endCxn id="1136" idx="6"/>
          </p:cNvCxnSpPr>
          <p:nvPr/>
        </p:nvCxnSpPr>
        <p:spPr>
          <a:xfrm rot="10800000" flipV="1">
            <a:off x="6125515" y="4838292"/>
            <a:ext cx="1118420" cy="25400"/>
          </a:xfrm>
          <a:prstGeom prst="bentConnector3">
            <a:avLst>
              <a:gd name="adj1" fmla="val 50000"/>
            </a:avLst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6" name="Connector: Elbow 1145">
            <a:extLst>
              <a:ext uri="{FF2B5EF4-FFF2-40B4-BE49-F238E27FC236}">
                <a16:creationId xmlns:a16="http://schemas.microsoft.com/office/drawing/2014/main" id="{21030C18-2C3A-B748-CEC7-35EE6F021065}"/>
              </a:ext>
            </a:extLst>
          </p:cNvPr>
          <p:cNvCxnSpPr>
            <a:cxnSpLocks/>
            <a:stCxn id="1142" idx="1"/>
            <a:endCxn id="1137" idx="6"/>
          </p:cNvCxnSpPr>
          <p:nvPr/>
        </p:nvCxnSpPr>
        <p:spPr>
          <a:xfrm rot="10800000">
            <a:off x="6125515" y="4977051"/>
            <a:ext cx="969890" cy="163887"/>
          </a:xfrm>
          <a:prstGeom prst="bentConnector3">
            <a:avLst>
              <a:gd name="adj1" fmla="val 50000"/>
            </a:avLst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1" name="Connector: Elbow 1150">
            <a:extLst>
              <a:ext uri="{FF2B5EF4-FFF2-40B4-BE49-F238E27FC236}">
                <a16:creationId xmlns:a16="http://schemas.microsoft.com/office/drawing/2014/main" id="{E7CCF6DA-BC0B-68FA-D62D-77BB77B16C5F}"/>
              </a:ext>
            </a:extLst>
          </p:cNvPr>
          <p:cNvCxnSpPr>
            <a:cxnSpLocks/>
            <a:stCxn id="1139" idx="1"/>
            <a:endCxn id="1135" idx="6"/>
          </p:cNvCxnSpPr>
          <p:nvPr/>
        </p:nvCxnSpPr>
        <p:spPr>
          <a:xfrm rot="10800000" flipV="1">
            <a:off x="6125516" y="4622766"/>
            <a:ext cx="1118421" cy="127567"/>
          </a:xfrm>
          <a:prstGeom prst="bentConnector3">
            <a:avLst>
              <a:gd name="adj1" fmla="val 50000"/>
            </a:avLst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75" name="Connector: Elbow 3074">
            <a:extLst>
              <a:ext uri="{FF2B5EF4-FFF2-40B4-BE49-F238E27FC236}">
                <a16:creationId xmlns:a16="http://schemas.microsoft.com/office/drawing/2014/main" id="{95B75A01-B4E5-0912-DB7F-FCCF64213E44}"/>
              </a:ext>
            </a:extLst>
          </p:cNvPr>
          <p:cNvCxnSpPr>
            <a:cxnSpLocks/>
            <a:stCxn id="3078" idx="1"/>
            <a:endCxn id="1134" idx="6"/>
          </p:cNvCxnSpPr>
          <p:nvPr/>
        </p:nvCxnSpPr>
        <p:spPr>
          <a:xfrm rot="10800000" flipV="1">
            <a:off x="6125515" y="4331212"/>
            <a:ext cx="1100420" cy="305763"/>
          </a:xfrm>
          <a:prstGeom prst="bentConnector3">
            <a:avLst>
              <a:gd name="adj1" fmla="val 50000"/>
            </a:avLst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83" name="TextBox 3082">
            <a:extLst>
              <a:ext uri="{FF2B5EF4-FFF2-40B4-BE49-F238E27FC236}">
                <a16:creationId xmlns:a16="http://schemas.microsoft.com/office/drawing/2014/main" id="{5076C798-C404-EE1E-C9E1-68A57BECA292}"/>
              </a:ext>
            </a:extLst>
          </p:cNvPr>
          <p:cNvSpPr txBox="1"/>
          <p:nvPr/>
        </p:nvSpPr>
        <p:spPr>
          <a:xfrm>
            <a:off x="7583376" y="4211598"/>
            <a:ext cx="69762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Windlass</a:t>
            </a:r>
          </a:p>
        </p:txBody>
      </p:sp>
      <p:sp>
        <p:nvSpPr>
          <p:cNvPr id="3085" name="TextBox 3084">
            <a:extLst>
              <a:ext uri="{FF2B5EF4-FFF2-40B4-BE49-F238E27FC236}">
                <a16:creationId xmlns:a16="http://schemas.microsoft.com/office/drawing/2014/main" id="{8CA723E7-B02C-0619-780A-A7964B0D478A}"/>
              </a:ext>
            </a:extLst>
          </p:cNvPr>
          <p:cNvSpPr txBox="1"/>
          <p:nvPr/>
        </p:nvSpPr>
        <p:spPr>
          <a:xfrm>
            <a:off x="7583376" y="4484094"/>
            <a:ext cx="90922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Winch (Port)</a:t>
            </a:r>
          </a:p>
        </p:txBody>
      </p:sp>
      <p:sp>
        <p:nvSpPr>
          <p:cNvPr id="3087" name="TextBox 3086">
            <a:extLst>
              <a:ext uri="{FF2B5EF4-FFF2-40B4-BE49-F238E27FC236}">
                <a16:creationId xmlns:a16="http://schemas.microsoft.com/office/drawing/2014/main" id="{4710A7AE-BCCB-9C3F-F6D6-8B16834CA8AF}"/>
              </a:ext>
            </a:extLst>
          </p:cNvPr>
          <p:cNvSpPr txBox="1"/>
          <p:nvPr/>
        </p:nvSpPr>
        <p:spPr>
          <a:xfrm>
            <a:off x="7583376" y="4693561"/>
            <a:ext cx="123303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Winch (Starboard)</a:t>
            </a:r>
          </a:p>
        </p:txBody>
      </p:sp>
      <p:sp>
        <p:nvSpPr>
          <p:cNvPr id="3089" name="TextBox 3088">
            <a:extLst>
              <a:ext uri="{FF2B5EF4-FFF2-40B4-BE49-F238E27FC236}">
                <a16:creationId xmlns:a16="http://schemas.microsoft.com/office/drawing/2014/main" id="{71422FD1-1E4E-1A64-D42B-943ACB210623}"/>
              </a:ext>
            </a:extLst>
          </p:cNvPr>
          <p:cNvSpPr txBox="1"/>
          <p:nvPr/>
        </p:nvSpPr>
        <p:spPr>
          <a:xfrm>
            <a:off x="7583376" y="4998840"/>
            <a:ext cx="94769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Water Maker</a:t>
            </a:r>
          </a:p>
        </p:txBody>
      </p:sp>
      <p:cxnSp>
        <p:nvCxnSpPr>
          <p:cNvPr id="3090" name="Connector: Elbow 3089">
            <a:extLst>
              <a:ext uri="{FF2B5EF4-FFF2-40B4-BE49-F238E27FC236}">
                <a16:creationId xmlns:a16="http://schemas.microsoft.com/office/drawing/2014/main" id="{EA84F98B-C6A4-7B4F-7C01-7899D4AB4398}"/>
              </a:ext>
            </a:extLst>
          </p:cNvPr>
          <p:cNvCxnSpPr>
            <a:cxnSpLocks/>
            <a:stCxn id="6" idx="1"/>
            <a:endCxn id="1132" idx="6"/>
          </p:cNvCxnSpPr>
          <p:nvPr/>
        </p:nvCxnSpPr>
        <p:spPr>
          <a:xfrm rot="16200000" flipH="1" flipV="1">
            <a:off x="6232612" y="3314579"/>
            <a:ext cx="988584" cy="1202778"/>
          </a:xfrm>
          <a:prstGeom prst="bentConnector4">
            <a:avLst>
              <a:gd name="adj1" fmla="val -23124"/>
              <a:gd name="adj2" fmla="val 62244"/>
            </a:avLst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93" name="Connector: Elbow 3092">
            <a:extLst>
              <a:ext uri="{FF2B5EF4-FFF2-40B4-BE49-F238E27FC236}">
                <a16:creationId xmlns:a16="http://schemas.microsoft.com/office/drawing/2014/main" id="{7F46953E-3254-9A27-850E-9C0CDC9C379F}"/>
              </a:ext>
            </a:extLst>
          </p:cNvPr>
          <p:cNvCxnSpPr>
            <a:cxnSpLocks/>
            <a:stCxn id="1042" idx="0"/>
            <a:endCxn id="3086" idx="2"/>
          </p:cNvCxnSpPr>
          <p:nvPr/>
        </p:nvCxnSpPr>
        <p:spPr>
          <a:xfrm rot="16200000" flipV="1">
            <a:off x="5219347" y="2728318"/>
            <a:ext cx="777322" cy="5673"/>
          </a:xfrm>
          <a:prstGeom prst="bentConnector3">
            <a:avLst>
              <a:gd name="adj1" fmla="val 50000"/>
            </a:avLst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103" name="Group 3102">
            <a:extLst>
              <a:ext uri="{FF2B5EF4-FFF2-40B4-BE49-F238E27FC236}">
                <a16:creationId xmlns:a16="http://schemas.microsoft.com/office/drawing/2014/main" id="{D0F6314D-44FD-108C-7DC7-E6D8D2648053}"/>
              </a:ext>
            </a:extLst>
          </p:cNvPr>
          <p:cNvGrpSpPr/>
          <p:nvPr/>
        </p:nvGrpSpPr>
        <p:grpSpPr>
          <a:xfrm>
            <a:off x="8488004" y="5781098"/>
            <a:ext cx="908874" cy="1008469"/>
            <a:chOff x="8475125" y="5055393"/>
            <a:chExt cx="908874" cy="1008469"/>
          </a:xfrm>
        </p:grpSpPr>
        <p:pic>
          <p:nvPicPr>
            <p:cNvPr id="3100" name="Picture 3099">
              <a:extLst>
                <a:ext uri="{FF2B5EF4-FFF2-40B4-BE49-F238E27FC236}">
                  <a16:creationId xmlns:a16="http://schemas.microsoft.com/office/drawing/2014/main" id="{C36D4BAD-66AF-370B-5DEB-8BEF28C071A4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475125" y="5055393"/>
              <a:ext cx="908874" cy="908874"/>
            </a:xfrm>
            <a:prstGeom prst="rect">
              <a:avLst/>
            </a:prstGeom>
          </p:spPr>
        </p:pic>
        <p:sp>
          <p:nvSpPr>
            <p:cNvPr id="3101" name="TextBox 3100">
              <a:extLst>
                <a:ext uri="{FF2B5EF4-FFF2-40B4-BE49-F238E27FC236}">
                  <a16:creationId xmlns:a16="http://schemas.microsoft.com/office/drawing/2014/main" id="{4A4E8AC6-0FFE-37D1-1B77-73CE5959C193}"/>
                </a:ext>
              </a:extLst>
            </p:cNvPr>
            <p:cNvSpPr txBox="1"/>
            <p:nvPr/>
          </p:nvSpPr>
          <p:spPr>
            <a:xfrm>
              <a:off x="8475693" y="5802252"/>
              <a:ext cx="888385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100" dirty="0"/>
                <a:t>Fresh Water</a:t>
              </a:r>
            </a:p>
          </p:txBody>
        </p:sp>
      </p:grpSp>
      <p:pic>
        <p:nvPicPr>
          <p:cNvPr id="3102" name="Picture 18" descr="Onan 9 kW Marine Generator">
            <a:extLst>
              <a:ext uri="{FF2B5EF4-FFF2-40B4-BE49-F238E27FC236}">
                <a16:creationId xmlns:a16="http://schemas.microsoft.com/office/drawing/2014/main" id="{7BB05313-BA25-2CDD-9194-BEDFAB91B91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68" b="14099"/>
          <a:stretch>
            <a:fillRect/>
          </a:stretch>
        </p:blipFill>
        <p:spPr bwMode="auto">
          <a:xfrm>
            <a:off x="9837962" y="197017"/>
            <a:ext cx="1961901" cy="1375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108" name="Group 3107">
            <a:extLst>
              <a:ext uri="{FF2B5EF4-FFF2-40B4-BE49-F238E27FC236}">
                <a16:creationId xmlns:a16="http://schemas.microsoft.com/office/drawing/2014/main" id="{F0C051D5-9D99-CF76-B4E2-D873DFE57E29}"/>
              </a:ext>
            </a:extLst>
          </p:cNvPr>
          <p:cNvGrpSpPr/>
          <p:nvPr/>
        </p:nvGrpSpPr>
        <p:grpSpPr>
          <a:xfrm>
            <a:off x="9523802" y="5900422"/>
            <a:ext cx="1239078" cy="889145"/>
            <a:chOff x="9510923" y="5174717"/>
            <a:chExt cx="1239078" cy="889145"/>
          </a:xfrm>
        </p:grpSpPr>
        <p:pic>
          <p:nvPicPr>
            <p:cNvPr id="3104" name="Picture 10">
              <a:extLst>
                <a:ext uri="{FF2B5EF4-FFF2-40B4-BE49-F238E27FC236}">
                  <a16:creationId xmlns:a16="http://schemas.microsoft.com/office/drawing/2014/main" id="{D4C8C447-9F38-9A7B-0C34-301D194F4E4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33" t="22627" r="1321" b="22011"/>
            <a:stretch>
              <a:fillRect/>
            </a:stretch>
          </p:blipFill>
          <p:spPr bwMode="auto">
            <a:xfrm>
              <a:off x="9510923" y="5174717"/>
              <a:ext cx="1239078" cy="7157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106" name="TextBox 3105">
              <a:extLst>
                <a:ext uri="{FF2B5EF4-FFF2-40B4-BE49-F238E27FC236}">
                  <a16:creationId xmlns:a16="http://schemas.microsoft.com/office/drawing/2014/main" id="{3529EFF9-FD63-6DB5-C5F6-FF4D979929DB}"/>
                </a:ext>
              </a:extLst>
            </p:cNvPr>
            <p:cNvSpPr txBox="1"/>
            <p:nvPr/>
          </p:nvSpPr>
          <p:spPr>
            <a:xfrm>
              <a:off x="9737566" y="5802252"/>
              <a:ext cx="785793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100" dirty="0"/>
                <a:t>Fuel (Port)</a:t>
              </a:r>
            </a:p>
          </p:txBody>
        </p:sp>
      </p:grpSp>
      <p:grpSp>
        <p:nvGrpSpPr>
          <p:cNvPr id="3109" name="Group 3108">
            <a:extLst>
              <a:ext uri="{FF2B5EF4-FFF2-40B4-BE49-F238E27FC236}">
                <a16:creationId xmlns:a16="http://schemas.microsoft.com/office/drawing/2014/main" id="{7C46F8CA-C899-4C8C-68D4-56B8587A6E7E}"/>
              </a:ext>
            </a:extLst>
          </p:cNvPr>
          <p:cNvGrpSpPr/>
          <p:nvPr/>
        </p:nvGrpSpPr>
        <p:grpSpPr>
          <a:xfrm>
            <a:off x="10831791" y="5875022"/>
            <a:ext cx="1239078" cy="912971"/>
            <a:chOff x="10818912" y="5149317"/>
            <a:chExt cx="1239078" cy="912971"/>
          </a:xfrm>
        </p:grpSpPr>
        <p:pic>
          <p:nvPicPr>
            <p:cNvPr id="3105" name="Picture 10">
              <a:extLst>
                <a:ext uri="{FF2B5EF4-FFF2-40B4-BE49-F238E27FC236}">
                  <a16:creationId xmlns:a16="http://schemas.microsoft.com/office/drawing/2014/main" id="{01BEA4ED-0AB7-69C9-1BB6-BD21D07CCB9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33" t="22627" r="1321" b="22011"/>
            <a:stretch>
              <a:fillRect/>
            </a:stretch>
          </p:blipFill>
          <p:spPr bwMode="auto">
            <a:xfrm>
              <a:off x="10818912" y="5149317"/>
              <a:ext cx="1239078" cy="7157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107" name="TextBox 3106">
              <a:extLst>
                <a:ext uri="{FF2B5EF4-FFF2-40B4-BE49-F238E27FC236}">
                  <a16:creationId xmlns:a16="http://schemas.microsoft.com/office/drawing/2014/main" id="{CC9C88A1-0D8C-956F-B0AC-4D068564BA5A}"/>
                </a:ext>
              </a:extLst>
            </p:cNvPr>
            <p:cNvSpPr txBox="1"/>
            <p:nvPr/>
          </p:nvSpPr>
          <p:spPr>
            <a:xfrm>
              <a:off x="10883652" y="5800678"/>
              <a:ext cx="110959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100" dirty="0"/>
                <a:t>Fuel (Starboard)</a:t>
              </a:r>
            </a:p>
          </p:txBody>
        </p:sp>
      </p:grpSp>
      <p:cxnSp>
        <p:nvCxnSpPr>
          <p:cNvPr id="3110" name="Connector: Elbow 3109">
            <a:extLst>
              <a:ext uri="{FF2B5EF4-FFF2-40B4-BE49-F238E27FC236}">
                <a16:creationId xmlns:a16="http://schemas.microsoft.com/office/drawing/2014/main" id="{07373EDC-8801-6F3E-E2A8-74194AEEE41B}"/>
              </a:ext>
            </a:extLst>
          </p:cNvPr>
          <p:cNvCxnSpPr>
            <a:cxnSpLocks/>
            <a:stCxn id="26" idx="2"/>
            <a:endCxn id="3100" idx="0"/>
          </p:cNvCxnSpPr>
          <p:nvPr/>
        </p:nvCxnSpPr>
        <p:spPr>
          <a:xfrm rot="5400000">
            <a:off x="8452374" y="3106006"/>
            <a:ext cx="3165160" cy="2185025"/>
          </a:xfrm>
          <a:prstGeom prst="bentConnector3">
            <a:avLst>
              <a:gd name="adj1" fmla="val 50000"/>
            </a:avLst>
          </a:prstGeom>
          <a:ln w="12700">
            <a:solidFill>
              <a:srgbClr val="7030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14" name="Connector: Elbow 3113">
            <a:extLst>
              <a:ext uri="{FF2B5EF4-FFF2-40B4-BE49-F238E27FC236}">
                <a16:creationId xmlns:a16="http://schemas.microsoft.com/office/drawing/2014/main" id="{E0CAB8BA-3AE5-B69F-972D-0A89C3085379}"/>
              </a:ext>
            </a:extLst>
          </p:cNvPr>
          <p:cNvCxnSpPr>
            <a:cxnSpLocks/>
            <a:stCxn id="26" idx="2"/>
            <a:endCxn id="3104" idx="0"/>
          </p:cNvCxnSpPr>
          <p:nvPr/>
        </p:nvCxnSpPr>
        <p:spPr>
          <a:xfrm rot="5400000">
            <a:off x="8993162" y="3766118"/>
            <a:ext cx="3284484" cy="984125"/>
          </a:xfrm>
          <a:prstGeom prst="bentConnector3">
            <a:avLst>
              <a:gd name="adj1" fmla="val 50000"/>
            </a:avLst>
          </a:prstGeom>
          <a:ln w="12700">
            <a:solidFill>
              <a:srgbClr val="7030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18" name="Connector: Elbow 3117">
            <a:extLst>
              <a:ext uri="{FF2B5EF4-FFF2-40B4-BE49-F238E27FC236}">
                <a16:creationId xmlns:a16="http://schemas.microsoft.com/office/drawing/2014/main" id="{870540E6-0FB0-DEDF-7D7D-DD4FD60BFB28}"/>
              </a:ext>
            </a:extLst>
          </p:cNvPr>
          <p:cNvCxnSpPr>
            <a:cxnSpLocks/>
            <a:stCxn id="26" idx="2"/>
            <a:endCxn id="3105" idx="0"/>
          </p:cNvCxnSpPr>
          <p:nvPr/>
        </p:nvCxnSpPr>
        <p:spPr>
          <a:xfrm rot="16200000" flipH="1">
            <a:off x="9659856" y="4083548"/>
            <a:ext cx="3259084" cy="323864"/>
          </a:xfrm>
          <a:prstGeom prst="bentConnector3">
            <a:avLst>
              <a:gd name="adj1" fmla="val 50000"/>
            </a:avLst>
          </a:prstGeom>
          <a:ln w="12700">
            <a:solidFill>
              <a:srgbClr val="7030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122" name="Picture 22" descr="Victron Energy Cerbo GX MK2 Controller ">
            <a:extLst>
              <a:ext uri="{FF2B5EF4-FFF2-40B4-BE49-F238E27FC236}">
                <a16:creationId xmlns:a16="http://schemas.microsoft.com/office/drawing/2014/main" id="{E065ABB1-614E-1153-7F8D-94C6A7A6437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27" t="4827" r="4892" b="5033"/>
          <a:stretch>
            <a:fillRect/>
          </a:stretch>
        </p:blipFill>
        <p:spPr bwMode="auto">
          <a:xfrm>
            <a:off x="6206551" y="1136639"/>
            <a:ext cx="935966" cy="502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23" name="TextBox 3122">
            <a:extLst>
              <a:ext uri="{FF2B5EF4-FFF2-40B4-BE49-F238E27FC236}">
                <a16:creationId xmlns:a16="http://schemas.microsoft.com/office/drawing/2014/main" id="{B9C14EFD-2501-FD9F-5E9C-7853C79D8CF3}"/>
              </a:ext>
            </a:extLst>
          </p:cNvPr>
          <p:cNvSpPr txBox="1"/>
          <p:nvPr/>
        </p:nvSpPr>
        <p:spPr>
          <a:xfrm>
            <a:off x="7387295" y="1400807"/>
            <a:ext cx="7713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/>
              <a:t>Cerbo GX</a:t>
            </a:r>
          </a:p>
        </p:txBody>
      </p:sp>
      <p:sp>
        <p:nvSpPr>
          <p:cNvPr id="3130" name="Rectangle 3129">
            <a:extLst>
              <a:ext uri="{FF2B5EF4-FFF2-40B4-BE49-F238E27FC236}">
                <a16:creationId xmlns:a16="http://schemas.microsoft.com/office/drawing/2014/main" id="{8B338F4C-C233-779E-6D3E-9E59915AECD9}"/>
              </a:ext>
            </a:extLst>
          </p:cNvPr>
          <p:cNvSpPr/>
          <p:nvPr/>
        </p:nvSpPr>
        <p:spPr>
          <a:xfrm>
            <a:off x="7830716" y="3501820"/>
            <a:ext cx="599332" cy="317843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ysClr val="windowText" lastClr="000000"/>
                </a:solidFill>
              </a:rPr>
              <a:t>AC Systems</a:t>
            </a:r>
          </a:p>
        </p:txBody>
      </p:sp>
      <p:cxnSp>
        <p:nvCxnSpPr>
          <p:cNvPr id="3131" name="Connector: Elbow 3130">
            <a:extLst>
              <a:ext uri="{FF2B5EF4-FFF2-40B4-BE49-F238E27FC236}">
                <a16:creationId xmlns:a16="http://schemas.microsoft.com/office/drawing/2014/main" id="{E06CB7D2-1E1A-1268-4EEE-8621F25C4FAB}"/>
              </a:ext>
            </a:extLst>
          </p:cNvPr>
          <p:cNvCxnSpPr>
            <a:cxnSpLocks/>
            <a:stCxn id="3130" idx="1"/>
            <a:endCxn id="6" idx="3"/>
          </p:cNvCxnSpPr>
          <p:nvPr/>
        </p:nvCxnSpPr>
        <p:spPr>
          <a:xfrm rot="10800000" flipV="1">
            <a:off x="7328294" y="3660742"/>
            <a:ext cx="502423" cy="349986"/>
          </a:xfrm>
          <a:prstGeom prst="bentConnector4">
            <a:avLst>
              <a:gd name="adj1" fmla="val 20689"/>
              <a:gd name="adj2" fmla="val 131208"/>
            </a:avLst>
          </a:prstGeom>
          <a:ln w="571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134" name="Group 3133">
            <a:extLst>
              <a:ext uri="{FF2B5EF4-FFF2-40B4-BE49-F238E27FC236}">
                <a16:creationId xmlns:a16="http://schemas.microsoft.com/office/drawing/2014/main" id="{3D84BFCB-665C-44E5-9D46-33E050A1A854}"/>
              </a:ext>
            </a:extLst>
          </p:cNvPr>
          <p:cNvGrpSpPr/>
          <p:nvPr/>
        </p:nvGrpSpPr>
        <p:grpSpPr>
          <a:xfrm>
            <a:off x="8850088" y="1055822"/>
            <a:ext cx="758052" cy="707644"/>
            <a:chOff x="1775599" y="1814053"/>
            <a:chExt cx="758052" cy="707644"/>
          </a:xfrm>
        </p:grpSpPr>
        <p:pic>
          <p:nvPicPr>
            <p:cNvPr id="3135" name="Picture 20">
              <a:extLst>
                <a:ext uri="{FF2B5EF4-FFF2-40B4-BE49-F238E27FC236}">
                  <a16:creationId xmlns:a16="http://schemas.microsoft.com/office/drawing/2014/main" id="{F6BB9F42-E24E-3C8A-4518-0B014B02861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75599" y="1814053"/>
              <a:ext cx="758052" cy="707644"/>
            </a:xfrm>
            <a:prstGeom prst="rect">
              <a:avLst/>
            </a:prstGeom>
            <a:noFill/>
            <a:scene3d>
              <a:camera prst="orthographicFront">
                <a:rot lat="21285324" lon="27790" rev="2220042"/>
              </a:camera>
              <a:lightRig rig="threePt" dir="t"/>
            </a:scene3d>
            <a:sp3d>
              <a:bevelB w="0" h="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136" name="Oval 3135">
              <a:extLst>
                <a:ext uri="{FF2B5EF4-FFF2-40B4-BE49-F238E27FC236}">
                  <a16:creationId xmlns:a16="http://schemas.microsoft.com/office/drawing/2014/main" id="{3F96C494-127B-3BAA-B73F-F833AF9C4452}"/>
                </a:ext>
              </a:extLst>
            </p:cNvPr>
            <p:cNvSpPr/>
            <p:nvPr/>
          </p:nvSpPr>
          <p:spPr>
            <a:xfrm>
              <a:off x="1952914" y="2370565"/>
              <a:ext cx="50800" cy="508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37" name="Oval 3136">
              <a:extLst>
                <a:ext uri="{FF2B5EF4-FFF2-40B4-BE49-F238E27FC236}">
                  <a16:creationId xmlns:a16="http://schemas.microsoft.com/office/drawing/2014/main" id="{7DCE93B5-E4AD-03E3-E575-5C64EB47C207}"/>
                </a:ext>
              </a:extLst>
            </p:cNvPr>
            <p:cNvSpPr/>
            <p:nvPr/>
          </p:nvSpPr>
          <p:spPr>
            <a:xfrm>
              <a:off x="2079048" y="2370564"/>
              <a:ext cx="50800" cy="508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38" name="Oval 3137">
              <a:extLst>
                <a:ext uri="{FF2B5EF4-FFF2-40B4-BE49-F238E27FC236}">
                  <a16:creationId xmlns:a16="http://schemas.microsoft.com/office/drawing/2014/main" id="{23C3912A-9B1E-D18A-3B48-EB2885234835}"/>
                </a:ext>
              </a:extLst>
            </p:cNvPr>
            <p:cNvSpPr/>
            <p:nvPr/>
          </p:nvSpPr>
          <p:spPr>
            <a:xfrm>
              <a:off x="2205182" y="2370563"/>
              <a:ext cx="50800" cy="508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3139" name="Connector: Elbow 3138">
            <a:extLst>
              <a:ext uri="{FF2B5EF4-FFF2-40B4-BE49-F238E27FC236}">
                <a16:creationId xmlns:a16="http://schemas.microsoft.com/office/drawing/2014/main" id="{671A680E-C72C-6E66-0D6D-3D2E22731145}"/>
              </a:ext>
            </a:extLst>
          </p:cNvPr>
          <p:cNvCxnSpPr>
            <a:cxnSpLocks/>
            <a:stCxn id="3135" idx="2"/>
            <a:endCxn id="3080" idx="2"/>
          </p:cNvCxnSpPr>
          <p:nvPr/>
        </p:nvCxnSpPr>
        <p:spPr>
          <a:xfrm rot="16200000" flipH="1">
            <a:off x="8939502" y="2053077"/>
            <a:ext cx="950389" cy="371165"/>
          </a:xfrm>
          <a:prstGeom prst="bentConnector5">
            <a:avLst>
              <a:gd name="adj1" fmla="val 10068"/>
              <a:gd name="adj2" fmla="val 311099"/>
              <a:gd name="adj3" fmla="val 124053"/>
            </a:avLst>
          </a:prstGeom>
          <a:ln w="50800">
            <a:solidFill>
              <a:srgbClr val="FF99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43" name="Connector: Elbow 3142">
            <a:extLst>
              <a:ext uri="{FF2B5EF4-FFF2-40B4-BE49-F238E27FC236}">
                <a16:creationId xmlns:a16="http://schemas.microsoft.com/office/drawing/2014/main" id="{687765CA-967F-2270-41B8-264EE554960C}"/>
              </a:ext>
            </a:extLst>
          </p:cNvPr>
          <p:cNvCxnSpPr>
            <a:cxnSpLocks/>
            <a:stCxn id="3102" idx="1"/>
            <a:endCxn id="3135" idx="0"/>
          </p:cNvCxnSpPr>
          <p:nvPr/>
        </p:nvCxnSpPr>
        <p:spPr>
          <a:xfrm rot="10800000" flipV="1">
            <a:off x="9229114" y="884988"/>
            <a:ext cx="608848" cy="170834"/>
          </a:xfrm>
          <a:prstGeom prst="bentConnector2">
            <a:avLst/>
          </a:prstGeom>
          <a:ln w="19050">
            <a:solidFill>
              <a:srgbClr val="7030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46" name="TextBox 3145">
            <a:extLst>
              <a:ext uri="{FF2B5EF4-FFF2-40B4-BE49-F238E27FC236}">
                <a16:creationId xmlns:a16="http://schemas.microsoft.com/office/drawing/2014/main" id="{89393457-5DFA-1B59-DC76-4C309C060F29}"/>
              </a:ext>
            </a:extLst>
          </p:cNvPr>
          <p:cNvSpPr txBox="1"/>
          <p:nvPr/>
        </p:nvSpPr>
        <p:spPr>
          <a:xfrm>
            <a:off x="9023201" y="444058"/>
            <a:ext cx="8241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/>
              <a:t>Start/Stop</a:t>
            </a:r>
            <a:br>
              <a:rPr lang="en-US" sz="1200" dirty="0"/>
            </a:br>
            <a:r>
              <a:rPr lang="en-US" sz="1200" dirty="0"/>
              <a:t>Relays</a:t>
            </a:r>
          </a:p>
        </p:txBody>
      </p:sp>
      <p:cxnSp>
        <p:nvCxnSpPr>
          <p:cNvPr id="3150" name="Connector: Elbow 3149">
            <a:extLst>
              <a:ext uri="{FF2B5EF4-FFF2-40B4-BE49-F238E27FC236}">
                <a16:creationId xmlns:a16="http://schemas.microsoft.com/office/drawing/2014/main" id="{5CE7866B-4E4B-0824-4CF5-6F8CDD8B99BF}"/>
              </a:ext>
            </a:extLst>
          </p:cNvPr>
          <p:cNvCxnSpPr>
            <a:cxnSpLocks/>
            <a:stCxn id="3088" idx="1"/>
            <a:endCxn id="32" idx="0"/>
          </p:cNvCxnSpPr>
          <p:nvPr/>
        </p:nvCxnSpPr>
        <p:spPr>
          <a:xfrm rot="10800000" flipH="1" flipV="1">
            <a:off x="3517833" y="1387726"/>
            <a:ext cx="862394" cy="338878"/>
          </a:xfrm>
          <a:prstGeom prst="bentConnector4">
            <a:avLst>
              <a:gd name="adj1" fmla="val -58262"/>
              <a:gd name="adj2" fmla="val 106104"/>
            </a:avLst>
          </a:prstGeom>
          <a:ln w="12700">
            <a:solidFill>
              <a:srgbClr val="00B0F0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53" name="Connector: Elbow 3152">
            <a:extLst>
              <a:ext uri="{FF2B5EF4-FFF2-40B4-BE49-F238E27FC236}">
                <a16:creationId xmlns:a16="http://schemas.microsoft.com/office/drawing/2014/main" id="{74F67A09-A587-38ED-A798-EE27751DB8D5}"/>
              </a:ext>
            </a:extLst>
          </p:cNvPr>
          <p:cNvCxnSpPr>
            <a:cxnSpLocks/>
            <a:stCxn id="26" idx="3"/>
            <a:endCxn id="3080" idx="2"/>
          </p:cNvCxnSpPr>
          <p:nvPr/>
        </p:nvCxnSpPr>
        <p:spPr>
          <a:xfrm flipH="1">
            <a:off x="9600279" y="2374015"/>
            <a:ext cx="1909865" cy="339840"/>
          </a:xfrm>
          <a:prstGeom prst="bentConnector4">
            <a:avLst>
              <a:gd name="adj1" fmla="val -11969"/>
              <a:gd name="adj2" fmla="val 167267"/>
            </a:avLst>
          </a:prstGeom>
          <a:ln w="50800">
            <a:solidFill>
              <a:srgbClr val="FF99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56" name="Connector: Elbow 3155">
            <a:extLst>
              <a:ext uri="{FF2B5EF4-FFF2-40B4-BE49-F238E27FC236}">
                <a16:creationId xmlns:a16="http://schemas.microsoft.com/office/drawing/2014/main" id="{9740E033-197A-6A74-6601-CB1361787C5D}"/>
              </a:ext>
            </a:extLst>
          </p:cNvPr>
          <p:cNvCxnSpPr>
            <a:cxnSpLocks/>
            <a:stCxn id="3082" idx="2"/>
            <a:endCxn id="26" idx="3"/>
          </p:cNvCxnSpPr>
          <p:nvPr/>
        </p:nvCxnSpPr>
        <p:spPr>
          <a:xfrm rot="5400000" flipH="1" flipV="1">
            <a:off x="10606233" y="2489462"/>
            <a:ext cx="1019358" cy="788464"/>
          </a:xfrm>
          <a:prstGeom prst="bentConnector4">
            <a:avLst>
              <a:gd name="adj1" fmla="val -22426"/>
              <a:gd name="adj2" fmla="val 128993"/>
            </a:avLst>
          </a:prstGeom>
          <a:ln w="50800">
            <a:solidFill>
              <a:srgbClr val="FF99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61" name="Connector: Elbow 3160">
            <a:extLst>
              <a:ext uri="{FF2B5EF4-FFF2-40B4-BE49-F238E27FC236}">
                <a16:creationId xmlns:a16="http://schemas.microsoft.com/office/drawing/2014/main" id="{133C4B08-4251-DC33-EF4D-18AD89D3C37C}"/>
              </a:ext>
            </a:extLst>
          </p:cNvPr>
          <p:cNvCxnSpPr>
            <a:cxnSpLocks/>
            <a:stCxn id="8" idx="0"/>
            <a:endCxn id="3082" idx="1"/>
          </p:cNvCxnSpPr>
          <p:nvPr/>
        </p:nvCxnSpPr>
        <p:spPr>
          <a:xfrm rot="16200000" flipH="1">
            <a:off x="4516782" y="-2811525"/>
            <a:ext cx="1817908" cy="9897944"/>
          </a:xfrm>
          <a:prstGeom prst="bentConnector4">
            <a:avLst>
              <a:gd name="adj1" fmla="val -12575"/>
              <a:gd name="adj2" fmla="val 54076"/>
            </a:avLst>
          </a:prstGeom>
          <a:ln w="50800">
            <a:solidFill>
              <a:srgbClr val="FF99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80" name="Connector: Elbow 3179">
            <a:extLst>
              <a:ext uri="{FF2B5EF4-FFF2-40B4-BE49-F238E27FC236}">
                <a16:creationId xmlns:a16="http://schemas.microsoft.com/office/drawing/2014/main" id="{B0828190-13D9-DFCD-6ECF-0BA001479A5E}"/>
              </a:ext>
            </a:extLst>
          </p:cNvPr>
          <p:cNvCxnSpPr>
            <a:cxnSpLocks/>
            <a:stCxn id="3182" idx="2"/>
            <a:endCxn id="3210" idx="0"/>
          </p:cNvCxnSpPr>
          <p:nvPr/>
        </p:nvCxnSpPr>
        <p:spPr>
          <a:xfrm rot="10800000" flipH="1" flipV="1">
            <a:off x="3525429" y="1236167"/>
            <a:ext cx="723262" cy="591781"/>
          </a:xfrm>
          <a:prstGeom prst="bentConnector4">
            <a:avLst>
              <a:gd name="adj1" fmla="val -42143"/>
              <a:gd name="adj2" fmla="val 96677"/>
            </a:avLst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184" name="Group 3183">
            <a:extLst>
              <a:ext uri="{FF2B5EF4-FFF2-40B4-BE49-F238E27FC236}">
                <a16:creationId xmlns:a16="http://schemas.microsoft.com/office/drawing/2014/main" id="{90307DED-F340-FE19-740A-ED8475D6AA61}"/>
              </a:ext>
            </a:extLst>
          </p:cNvPr>
          <p:cNvGrpSpPr/>
          <p:nvPr/>
        </p:nvGrpSpPr>
        <p:grpSpPr>
          <a:xfrm>
            <a:off x="3517833" y="1078909"/>
            <a:ext cx="700843" cy="617634"/>
            <a:chOff x="935367" y="5315793"/>
            <a:chExt cx="700843" cy="617634"/>
          </a:xfrm>
        </p:grpSpPr>
        <p:pic>
          <p:nvPicPr>
            <p:cNvPr id="3088" name="Picture 16">
              <a:extLst>
                <a:ext uri="{FF2B5EF4-FFF2-40B4-BE49-F238E27FC236}">
                  <a16:creationId xmlns:a16="http://schemas.microsoft.com/office/drawing/2014/main" id="{0A0AB2B5-743C-2B5F-46B7-32864E048E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5367" y="5315793"/>
              <a:ext cx="700843" cy="6176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182" name="Oval 3181">
              <a:extLst>
                <a:ext uri="{FF2B5EF4-FFF2-40B4-BE49-F238E27FC236}">
                  <a16:creationId xmlns:a16="http://schemas.microsoft.com/office/drawing/2014/main" id="{6FC21170-746B-6B10-7EBD-D4EA8E7115A0}"/>
                </a:ext>
              </a:extLst>
            </p:cNvPr>
            <p:cNvSpPr/>
            <p:nvPr/>
          </p:nvSpPr>
          <p:spPr>
            <a:xfrm>
              <a:off x="942963" y="5447652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83" name="Oval 3182">
              <a:extLst>
                <a:ext uri="{FF2B5EF4-FFF2-40B4-BE49-F238E27FC236}">
                  <a16:creationId xmlns:a16="http://schemas.microsoft.com/office/drawing/2014/main" id="{2202B159-CA1E-49D2-59F3-5A686430E18E}"/>
                </a:ext>
              </a:extLst>
            </p:cNvPr>
            <p:cNvSpPr/>
            <p:nvPr/>
          </p:nvSpPr>
          <p:spPr>
            <a:xfrm>
              <a:off x="942963" y="5734608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90" name="Oval 3189">
            <a:extLst>
              <a:ext uri="{FF2B5EF4-FFF2-40B4-BE49-F238E27FC236}">
                <a16:creationId xmlns:a16="http://schemas.microsoft.com/office/drawing/2014/main" id="{28D2D94C-23E7-BDDB-E658-2490476A8358}"/>
              </a:ext>
            </a:extLst>
          </p:cNvPr>
          <p:cNvSpPr/>
          <p:nvPr/>
        </p:nvSpPr>
        <p:spPr>
          <a:xfrm>
            <a:off x="4157975" y="1209343"/>
            <a:ext cx="50800" cy="50800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91" name="Oval 3190">
            <a:extLst>
              <a:ext uri="{FF2B5EF4-FFF2-40B4-BE49-F238E27FC236}">
                <a16:creationId xmlns:a16="http://schemas.microsoft.com/office/drawing/2014/main" id="{12D736EB-73C2-D13C-4D99-19EFAAF2C1F3}"/>
              </a:ext>
            </a:extLst>
          </p:cNvPr>
          <p:cNvSpPr/>
          <p:nvPr/>
        </p:nvSpPr>
        <p:spPr>
          <a:xfrm>
            <a:off x="4157975" y="1498915"/>
            <a:ext cx="50800" cy="50800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192" name="Connector: Elbow 3191">
            <a:extLst>
              <a:ext uri="{FF2B5EF4-FFF2-40B4-BE49-F238E27FC236}">
                <a16:creationId xmlns:a16="http://schemas.microsoft.com/office/drawing/2014/main" id="{1FC4140A-D093-C377-A883-E5F6C26FA129}"/>
              </a:ext>
            </a:extLst>
          </p:cNvPr>
          <p:cNvCxnSpPr>
            <a:cxnSpLocks/>
            <a:stCxn id="3190" idx="6"/>
            <a:endCxn id="3220" idx="1"/>
          </p:cNvCxnSpPr>
          <p:nvPr/>
        </p:nvCxnSpPr>
        <p:spPr>
          <a:xfrm>
            <a:off x="4208775" y="1234743"/>
            <a:ext cx="738272" cy="338853"/>
          </a:xfrm>
          <a:prstGeom prst="bentConnector3">
            <a:avLst>
              <a:gd name="adj1" fmla="val 50000"/>
            </a:avLst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221" name="Group 3220">
            <a:extLst>
              <a:ext uri="{FF2B5EF4-FFF2-40B4-BE49-F238E27FC236}">
                <a16:creationId xmlns:a16="http://schemas.microsoft.com/office/drawing/2014/main" id="{C268DC27-778B-DA36-695B-BCF2E1D3B659}"/>
              </a:ext>
            </a:extLst>
          </p:cNvPr>
          <p:cNvGrpSpPr/>
          <p:nvPr/>
        </p:nvGrpSpPr>
        <p:grpSpPr>
          <a:xfrm>
            <a:off x="4947047" y="1483653"/>
            <a:ext cx="169506" cy="179885"/>
            <a:chOff x="2364581" y="5720537"/>
            <a:chExt cx="169506" cy="179885"/>
          </a:xfrm>
        </p:grpSpPr>
        <p:sp>
          <p:nvSpPr>
            <p:cNvPr id="3219" name="Oval 3218">
              <a:extLst>
                <a:ext uri="{FF2B5EF4-FFF2-40B4-BE49-F238E27FC236}">
                  <a16:creationId xmlns:a16="http://schemas.microsoft.com/office/drawing/2014/main" id="{EEB1DF65-2AF1-220E-D0B2-63900025FAED}"/>
                </a:ext>
              </a:extLst>
            </p:cNvPr>
            <p:cNvSpPr/>
            <p:nvPr/>
          </p:nvSpPr>
          <p:spPr>
            <a:xfrm>
              <a:off x="2395539" y="5761200"/>
              <a:ext cx="103834" cy="103834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20" name="Rectangle 3219">
              <a:extLst>
                <a:ext uri="{FF2B5EF4-FFF2-40B4-BE49-F238E27FC236}">
                  <a16:creationId xmlns:a16="http://schemas.microsoft.com/office/drawing/2014/main" id="{B8B6E0DC-15D1-D9A5-6BB9-6471E662BA23}"/>
                </a:ext>
              </a:extLst>
            </p:cNvPr>
            <p:cNvSpPr/>
            <p:nvPr/>
          </p:nvSpPr>
          <p:spPr>
            <a:xfrm>
              <a:off x="2364581" y="5720537"/>
              <a:ext cx="169506" cy="179885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3223" name="Connector: Elbow 3222">
            <a:extLst>
              <a:ext uri="{FF2B5EF4-FFF2-40B4-BE49-F238E27FC236}">
                <a16:creationId xmlns:a16="http://schemas.microsoft.com/office/drawing/2014/main" id="{96E0E189-5D0C-06EB-0DEB-3500840549FC}"/>
              </a:ext>
            </a:extLst>
          </p:cNvPr>
          <p:cNvCxnSpPr>
            <a:cxnSpLocks/>
            <a:stCxn id="3203" idx="2"/>
            <a:endCxn id="3219" idx="0"/>
          </p:cNvCxnSpPr>
          <p:nvPr/>
        </p:nvCxnSpPr>
        <p:spPr>
          <a:xfrm rot="5400000" flipH="1" flipV="1">
            <a:off x="3211084" y="1028812"/>
            <a:ext cx="1323334" cy="2314342"/>
          </a:xfrm>
          <a:prstGeom prst="bentConnector3">
            <a:avLst>
              <a:gd name="adj1" fmla="val 26872"/>
            </a:avLst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26" name="Connector: Elbow 3225">
            <a:extLst>
              <a:ext uri="{FF2B5EF4-FFF2-40B4-BE49-F238E27FC236}">
                <a16:creationId xmlns:a16="http://schemas.microsoft.com/office/drawing/2014/main" id="{B04DDBDE-9BEC-C7A4-1BFA-2EFC0D84CEC5}"/>
              </a:ext>
            </a:extLst>
          </p:cNvPr>
          <p:cNvCxnSpPr>
            <a:cxnSpLocks/>
            <a:stCxn id="3219" idx="6"/>
            <a:endCxn id="3086" idx="0"/>
          </p:cNvCxnSpPr>
          <p:nvPr/>
        </p:nvCxnSpPr>
        <p:spPr>
          <a:xfrm>
            <a:off x="5081839" y="1576233"/>
            <a:ext cx="523332" cy="101793"/>
          </a:xfrm>
          <a:prstGeom prst="bentConnector2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32" name="Connector: Elbow 3231">
            <a:extLst>
              <a:ext uri="{FF2B5EF4-FFF2-40B4-BE49-F238E27FC236}">
                <a16:creationId xmlns:a16="http://schemas.microsoft.com/office/drawing/2014/main" id="{A9AFAE36-D2EC-EFDD-5CE6-3B38EE065ABA}"/>
              </a:ext>
            </a:extLst>
          </p:cNvPr>
          <p:cNvCxnSpPr>
            <a:cxnSpLocks/>
            <a:stCxn id="3183" idx="2"/>
            <a:endCxn id="3211" idx="1"/>
          </p:cNvCxnSpPr>
          <p:nvPr/>
        </p:nvCxnSpPr>
        <p:spPr>
          <a:xfrm rot="10800000" flipH="1" flipV="1">
            <a:off x="3525429" y="1523124"/>
            <a:ext cx="1232320" cy="308124"/>
          </a:xfrm>
          <a:prstGeom prst="bentConnector4">
            <a:avLst>
              <a:gd name="adj1" fmla="val -18550"/>
              <a:gd name="adj2" fmla="val 52914"/>
            </a:avLst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41" name="TextBox 3240">
            <a:extLst>
              <a:ext uri="{FF2B5EF4-FFF2-40B4-BE49-F238E27FC236}">
                <a16:creationId xmlns:a16="http://schemas.microsoft.com/office/drawing/2014/main" id="{3C41FB17-4077-76FA-B68A-2AD24B39AE47}"/>
              </a:ext>
            </a:extLst>
          </p:cNvPr>
          <p:cNvSpPr txBox="1"/>
          <p:nvPr/>
        </p:nvSpPr>
        <p:spPr>
          <a:xfrm>
            <a:off x="2956973" y="1901979"/>
            <a:ext cx="110355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/>
              <a:t>(2) Victron Smart 200Ah</a:t>
            </a:r>
          </a:p>
        </p:txBody>
      </p:sp>
      <p:sp>
        <p:nvSpPr>
          <p:cNvPr id="3148" name="Rectangle 3147">
            <a:extLst>
              <a:ext uri="{FF2B5EF4-FFF2-40B4-BE49-F238E27FC236}">
                <a16:creationId xmlns:a16="http://schemas.microsoft.com/office/drawing/2014/main" id="{2EE83261-6860-FBD0-8C32-3AA8C38DA909}"/>
              </a:ext>
            </a:extLst>
          </p:cNvPr>
          <p:cNvSpPr/>
          <p:nvPr/>
        </p:nvSpPr>
        <p:spPr>
          <a:xfrm>
            <a:off x="1949707" y="2699429"/>
            <a:ext cx="87090" cy="660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89" name="Connector: Elbow 1088">
            <a:extLst>
              <a:ext uri="{FF2B5EF4-FFF2-40B4-BE49-F238E27FC236}">
                <a16:creationId xmlns:a16="http://schemas.microsoft.com/office/drawing/2014/main" id="{07FCAA8C-973B-2C2B-73AB-B2DC91473D43}"/>
              </a:ext>
            </a:extLst>
          </p:cNvPr>
          <p:cNvCxnSpPr>
            <a:cxnSpLocks/>
            <a:stCxn id="1037" idx="3"/>
            <a:endCxn id="10" idx="3"/>
          </p:cNvCxnSpPr>
          <p:nvPr/>
        </p:nvCxnSpPr>
        <p:spPr>
          <a:xfrm flipV="1">
            <a:off x="1744608" y="2050011"/>
            <a:ext cx="17501" cy="2370210"/>
          </a:xfrm>
          <a:prstGeom prst="bentConnector3">
            <a:avLst>
              <a:gd name="adj1" fmla="val 1406211"/>
            </a:avLst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155" name="Group 3154">
            <a:extLst>
              <a:ext uri="{FF2B5EF4-FFF2-40B4-BE49-F238E27FC236}">
                <a16:creationId xmlns:a16="http://schemas.microsoft.com/office/drawing/2014/main" id="{574E527C-4509-E928-FAE5-93EB6B893272}"/>
              </a:ext>
            </a:extLst>
          </p:cNvPr>
          <p:cNvGrpSpPr/>
          <p:nvPr/>
        </p:nvGrpSpPr>
        <p:grpSpPr>
          <a:xfrm>
            <a:off x="1539133" y="1147044"/>
            <a:ext cx="832526" cy="566737"/>
            <a:chOff x="1539133" y="1147044"/>
            <a:chExt cx="832526" cy="566737"/>
          </a:xfrm>
        </p:grpSpPr>
        <p:pic>
          <p:nvPicPr>
            <p:cNvPr id="3076" name="Picture 4" descr="Ship engine icon vector image can be used for cruiser | Premium Vector">
              <a:extLst>
                <a:ext uri="{FF2B5EF4-FFF2-40B4-BE49-F238E27FC236}">
                  <a16:creationId xmlns:a16="http://schemas.microsoft.com/office/drawing/2014/main" id="{B651497A-26D8-21E0-671D-7354F43C276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21" t="17346" r="-1" b="16636"/>
            <a:stretch>
              <a:fillRect/>
            </a:stretch>
          </p:blipFill>
          <p:spPr bwMode="auto">
            <a:xfrm>
              <a:off x="1539133" y="1147044"/>
              <a:ext cx="832526" cy="5667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154" name="Oval 3153">
              <a:extLst>
                <a:ext uri="{FF2B5EF4-FFF2-40B4-BE49-F238E27FC236}">
                  <a16:creationId xmlns:a16="http://schemas.microsoft.com/office/drawing/2014/main" id="{589C9B62-4E4E-A467-6B7E-0AC9FB365576}"/>
                </a:ext>
              </a:extLst>
            </p:cNvPr>
            <p:cNvSpPr/>
            <p:nvPr/>
          </p:nvSpPr>
          <p:spPr>
            <a:xfrm>
              <a:off x="1854042" y="1193518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3157" name="Connector: Elbow 3156">
            <a:extLst>
              <a:ext uri="{FF2B5EF4-FFF2-40B4-BE49-F238E27FC236}">
                <a16:creationId xmlns:a16="http://schemas.microsoft.com/office/drawing/2014/main" id="{C9546B8E-5208-E87E-FC95-4EDCF26560AA}"/>
              </a:ext>
            </a:extLst>
          </p:cNvPr>
          <p:cNvCxnSpPr>
            <a:cxnSpLocks/>
            <a:stCxn id="3154" idx="0"/>
            <a:endCxn id="36" idx="0"/>
          </p:cNvCxnSpPr>
          <p:nvPr/>
        </p:nvCxnSpPr>
        <p:spPr>
          <a:xfrm rot="16200000" flipV="1">
            <a:off x="1518798" y="832874"/>
            <a:ext cx="41280" cy="680008"/>
          </a:xfrm>
          <a:prstGeom prst="bentConnector3">
            <a:avLst>
              <a:gd name="adj1" fmla="val 253828"/>
            </a:avLst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167" name="Group 3166">
            <a:extLst>
              <a:ext uri="{FF2B5EF4-FFF2-40B4-BE49-F238E27FC236}">
                <a16:creationId xmlns:a16="http://schemas.microsoft.com/office/drawing/2014/main" id="{6ED17383-8832-CD42-1A78-3A10CF3EEDD8}"/>
              </a:ext>
            </a:extLst>
          </p:cNvPr>
          <p:cNvGrpSpPr/>
          <p:nvPr/>
        </p:nvGrpSpPr>
        <p:grpSpPr>
          <a:xfrm>
            <a:off x="971166" y="1608091"/>
            <a:ext cx="169506" cy="179885"/>
            <a:chOff x="2364581" y="5720537"/>
            <a:chExt cx="169506" cy="179885"/>
          </a:xfrm>
        </p:grpSpPr>
        <p:sp>
          <p:nvSpPr>
            <p:cNvPr id="3168" name="Oval 3167">
              <a:extLst>
                <a:ext uri="{FF2B5EF4-FFF2-40B4-BE49-F238E27FC236}">
                  <a16:creationId xmlns:a16="http://schemas.microsoft.com/office/drawing/2014/main" id="{822D1D67-ACDF-F308-66C1-FC80383B3718}"/>
                </a:ext>
              </a:extLst>
            </p:cNvPr>
            <p:cNvSpPr/>
            <p:nvPr/>
          </p:nvSpPr>
          <p:spPr>
            <a:xfrm>
              <a:off x="2395539" y="5761200"/>
              <a:ext cx="103834" cy="10383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69" name="Rectangle 3168">
              <a:extLst>
                <a:ext uri="{FF2B5EF4-FFF2-40B4-BE49-F238E27FC236}">
                  <a16:creationId xmlns:a16="http://schemas.microsoft.com/office/drawing/2014/main" id="{8F01C835-560D-3D42-CA7B-F433A33D2985}"/>
                </a:ext>
              </a:extLst>
            </p:cNvPr>
            <p:cNvSpPr/>
            <p:nvPr/>
          </p:nvSpPr>
          <p:spPr>
            <a:xfrm>
              <a:off x="2364581" y="5720537"/>
              <a:ext cx="169506" cy="179885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3170" name="Connector: Elbow 3169">
            <a:extLst>
              <a:ext uri="{FF2B5EF4-FFF2-40B4-BE49-F238E27FC236}">
                <a16:creationId xmlns:a16="http://schemas.microsoft.com/office/drawing/2014/main" id="{8904DAFC-188E-2D7C-168F-CF0792725BCE}"/>
              </a:ext>
            </a:extLst>
          </p:cNvPr>
          <p:cNvCxnSpPr>
            <a:cxnSpLocks/>
            <a:stCxn id="3169" idx="1"/>
            <a:endCxn id="30" idx="0"/>
          </p:cNvCxnSpPr>
          <p:nvPr/>
        </p:nvCxnSpPr>
        <p:spPr>
          <a:xfrm rot="10800000" flipH="1">
            <a:off x="971166" y="1152238"/>
            <a:ext cx="54146" cy="545796"/>
          </a:xfrm>
          <a:prstGeom prst="bentConnector4">
            <a:avLst>
              <a:gd name="adj1" fmla="val -193505"/>
              <a:gd name="adj2" fmla="val 113089"/>
            </a:avLst>
          </a:prstGeom>
          <a:ln w="190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75" name="Connector: Elbow 3174">
            <a:extLst>
              <a:ext uri="{FF2B5EF4-FFF2-40B4-BE49-F238E27FC236}">
                <a16:creationId xmlns:a16="http://schemas.microsoft.com/office/drawing/2014/main" id="{6B92FD96-4967-8D82-4E79-24EB6120581F}"/>
              </a:ext>
            </a:extLst>
          </p:cNvPr>
          <p:cNvCxnSpPr>
            <a:cxnSpLocks/>
            <a:stCxn id="41" idx="4"/>
            <a:endCxn id="3169" idx="1"/>
          </p:cNvCxnSpPr>
          <p:nvPr/>
        </p:nvCxnSpPr>
        <p:spPr>
          <a:xfrm rot="16200000" flipH="1">
            <a:off x="594125" y="1320993"/>
            <a:ext cx="100402" cy="653680"/>
          </a:xfrm>
          <a:prstGeom prst="bentConnector2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85" name="Connector: Elbow 3184">
            <a:extLst>
              <a:ext uri="{FF2B5EF4-FFF2-40B4-BE49-F238E27FC236}">
                <a16:creationId xmlns:a16="http://schemas.microsoft.com/office/drawing/2014/main" id="{E011E2C1-DA99-2929-CFEC-520724090AD6}"/>
              </a:ext>
            </a:extLst>
          </p:cNvPr>
          <p:cNvCxnSpPr>
            <a:cxnSpLocks/>
            <a:stCxn id="1079" idx="2"/>
            <a:endCxn id="3169" idx="1"/>
          </p:cNvCxnSpPr>
          <p:nvPr/>
        </p:nvCxnSpPr>
        <p:spPr>
          <a:xfrm rot="10800000">
            <a:off x="971166" y="1698035"/>
            <a:ext cx="430222" cy="4483453"/>
          </a:xfrm>
          <a:prstGeom prst="bentConnector3">
            <a:avLst>
              <a:gd name="adj1" fmla="val 297043"/>
            </a:avLst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95" name="Oval 3194">
            <a:extLst>
              <a:ext uri="{FF2B5EF4-FFF2-40B4-BE49-F238E27FC236}">
                <a16:creationId xmlns:a16="http://schemas.microsoft.com/office/drawing/2014/main" id="{6E2D350C-6DFB-5645-F4FE-8827E3758ABE}"/>
              </a:ext>
            </a:extLst>
          </p:cNvPr>
          <p:cNvSpPr/>
          <p:nvPr/>
        </p:nvSpPr>
        <p:spPr>
          <a:xfrm>
            <a:off x="509886" y="6245552"/>
            <a:ext cx="50800" cy="50800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196" name="Connector: Elbow 3195">
            <a:extLst>
              <a:ext uri="{FF2B5EF4-FFF2-40B4-BE49-F238E27FC236}">
                <a16:creationId xmlns:a16="http://schemas.microsoft.com/office/drawing/2014/main" id="{0767532E-382F-E0B8-7418-56C079BE96AB}"/>
              </a:ext>
            </a:extLst>
          </p:cNvPr>
          <p:cNvCxnSpPr>
            <a:cxnSpLocks/>
            <a:stCxn id="3195" idx="2"/>
            <a:endCxn id="3169" idx="2"/>
          </p:cNvCxnSpPr>
          <p:nvPr/>
        </p:nvCxnSpPr>
        <p:spPr>
          <a:xfrm rot="10800000" flipH="1">
            <a:off x="509885" y="1787976"/>
            <a:ext cx="546033" cy="4482976"/>
          </a:xfrm>
          <a:prstGeom prst="bentConnector4">
            <a:avLst>
              <a:gd name="adj1" fmla="val -41866"/>
              <a:gd name="adj2" fmla="val 50283"/>
            </a:avLst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212" name="Group 3211">
            <a:extLst>
              <a:ext uri="{FF2B5EF4-FFF2-40B4-BE49-F238E27FC236}">
                <a16:creationId xmlns:a16="http://schemas.microsoft.com/office/drawing/2014/main" id="{AEF62541-F5AB-0317-320E-F58BAE338965}"/>
              </a:ext>
            </a:extLst>
          </p:cNvPr>
          <p:cNvGrpSpPr/>
          <p:nvPr/>
        </p:nvGrpSpPr>
        <p:grpSpPr>
          <a:xfrm>
            <a:off x="3923103" y="1794996"/>
            <a:ext cx="1023944" cy="653039"/>
            <a:chOff x="4136729" y="1914208"/>
            <a:chExt cx="1023944" cy="653039"/>
          </a:xfrm>
        </p:grpSpPr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CEFD15FB-84C7-EA70-C84E-4A1AD5543E4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36729" y="1914208"/>
              <a:ext cx="1023944" cy="653039"/>
            </a:xfrm>
            <a:prstGeom prst="rect">
              <a:avLst/>
            </a:prstGeom>
          </p:spPr>
        </p:pic>
        <p:sp>
          <p:nvSpPr>
            <p:cNvPr id="3210" name="Oval 3209">
              <a:extLst>
                <a:ext uri="{FF2B5EF4-FFF2-40B4-BE49-F238E27FC236}">
                  <a16:creationId xmlns:a16="http://schemas.microsoft.com/office/drawing/2014/main" id="{31463AE4-F567-5D68-7ACF-4CC404789D66}"/>
                </a:ext>
              </a:extLst>
            </p:cNvPr>
            <p:cNvSpPr/>
            <p:nvPr/>
          </p:nvSpPr>
          <p:spPr>
            <a:xfrm>
              <a:off x="4436917" y="1947161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11" name="Oval 3210">
              <a:extLst>
                <a:ext uri="{FF2B5EF4-FFF2-40B4-BE49-F238E27FC236}">
                  <a16:creationId xmlns:a16="http://schemas.microsoft.com/office/drawing/2014/main" id="{3B0338C8-C264-1299-1A2E-C9250D74A5DA}"/>
                </a:ext>
              </a:extLst>
            </p:cNvPr>
            <p:cNvSpPr/>
            <p:nvPr/>
          </p:nvSpPr>
          <p:spPr>
            <a:xfrm>
              <a:off x="4963936" y="1943021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3228" name="Connector: Elbow 3227">
            <a:extLst>
              <a:ext uri="{FF2B5EF4-FFF2-40B4-BE49-F238E27FC236}">
                <a16:creationId xmlns:a16="http://schemas.microsoft.com/office/drawing/2014/main" id="{C3D86A63-B798-16A4-1536-BCA0B283F9AB}"/>
              </a:ext>
            </a:extLst>
          </p:cNvPr>
          <p:cNvCxnSpPr>
            <a:cxnSpLocks/>
            <a:stCxn id="3209" idx="6"/>
            <a:endCxn id="3229" idx="6"/>
          </p:cNvCxnSpPr>
          <p:nvPr/>
        </p:nvCxnSpPr>
        <p:spPr>
          <a:xfrm rot="5400000" flipH="1" flipV="1">
            <a:off x="3518890" y="2668357"/>
            <a:ext cx="5619" cy="425284"/>
          </a:xfrm>
          <a:prstGeom prst="bentConnector3">
            <a:avLst>
              <a:gd name="adj1" fmla="val -4068340"/>
            </a:avLst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35" name="Connector: Elbow 3234">
            <a:extLst>
              <a:ext uri="{FF2B5EF4-FFF2-40B4-BE49-F238E27FC236}">
                <a16:creationId xmlns:a16="http://schemas.microsoft.com/office/drawing/2014/main" id="{F1229A61-CE96-AC0F-2308-423D3F6BA8E4}"/>
              </a:ext>
            </a:extLst>
          </p:cNvPr>
          <p:cNvCxnSpPr>
            <a:cxnSpLocks/>
            <a:stCxn id="3204" idx="6"/>
          </p:cNvCxnSpPr>
          <p:nvPr/>
        </p:nvCxnSpPr>
        <p:spPr>
          <a:xfrm rot="16200000" flipH="1">
            <a:off x="2017364" y="3720055"/>
            <a:ext cx="1655950" cy="1974"/>
          </a:xfrm>
          <a:prstGeom prst="bentConnector3">
            <a:avLst>
              <a:gd name="adj1" fmla="val 50000"/>
            </a:avLst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56" name="Connector: Elbow 3255">
            <a:extLst>
              <a:ext uri="{FF2B5EF4-FFF2-40B4-BE49-F238E27FC236}">
                <a16:creationId xmlns:a16="http://schemas.microsoft.com/office/drawing/2014/main" id="{D6691AE4-7242-0A5C-8009-6FBEA71A9FCB}"/>
              </a:ext>
            </a:extLst>
          </p:cNvPr>
          <p:cNvCxnSpPr>
            <a:cxnSpLocks/>
            <a:stCxn id="3204" idx="6"/>
            <a:endCxn id="3259" idx="0"/>
          </p:cNvCxnSpPr>
          <p:nvPr/>
        </p:nvCxnSpPr>
        <p:spPr>
          <a:xfrm rot="5400000">
            <a:off x="2359992" y="3008571"/>
            <a:ext cx="599865" cy="368856"/>
          </a:xfrm>
          <a:prstGeom prst="bentConnector3">
            <a:avLst>
              <a:gd name="adj1" fmla="val 50000"/>
            </a:avLst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59" name="TextBox 3258">
            <a:extLst>
              <a:ext uri="{FF2B5EF4-FFF2-40B4-BE49-F238E27FC236}">
                <a16:creationId xmlns:a16="http://schemas.microsoft.com/office/drawing/2014/main" id="{7C170BA8-8B93-2138-802B-150F36C2AA6A}"/>
              </a:ext>
            </a:extLst>
          </p:cNvPr>
          <p:cNvSpPr txBox="1"/>
          <p:nvPr/>
        </p:nvSpPr>
        <p:spPr>
          <a:xfrm>
            <a:off x="2129087" y="3492932"/>
            <a:ext cx="692818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700" i="1" dirty="0">
                <a:highlight>
                  <a:srgbClr val="FF9900"/>
                </a:highlight>
              </a:rPr>
              <a:t>To Charger 1?</a:t>
            </a:r>
          </a:p>
        </p:txBody>
      </p:sp>
      <p:cxnSp>
        <p:nvCxnSpPr>
          <p:cNvPr id="3260" name="Connector: Elbow 3259">
            <a:extLst>
              <a:ext uri="{FF2B5EF4-FFF2-40B4-BE49-F238E27FC236}">
                <a16:creationId xmlns:a16="http://schemas.microsoft.com/office/drawing/2014/main" id="{61CC4477-7C2D-32B6-BB95-35F050B0F0EB}"/>
              </a:ext>
            </a:extLst>
          </p:cNvPr>
          <p:cNvCxnSpPr>
            <a:cxnSpLocks/>
            <a:stCxn id="3209" idx="6"/>
            <a:endCxn id="3261" idx="0"/>
          </p:cNvCxnSpPr>
          <p:nvPr/>
        </p:nvCxnSpPr>
        <p:spPr>
          <a:xfrm rot="16200000" flipH="1">
            <a:off x="3092517" y="3100348"/>
            <a:ext cx="608488" cy="175407"/>
          </a:xfrm>
          <a:prstGeom prst="bentConnector3">
            <a:avLst>
              <a:gd name="adj1" fmla="val 50000"/>
            </a:avLst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61" name="TextBox 3260">
            <a:extLst>
              <a:ext uri="{FF2B5EF4-FFF2-40B4-BE49-F238E27FC236}">
                <a16:creationId xmlns:a16="http://schemas.microsoft.com/office/drawing/2014/main" id="{03554270-444E-6106-B80A-B9BF1FE415B9}"/>
              </a:ext>
            </a:extLst>
          </p:cNvPr>
          <p:cNvSpPr txBox="1"/>
          <p:nvPr/>
        </p:nvSpPr>
        <p:spPr>
          <a:xfrm>
            <a:off x="3138056" y="3492296"/>
            <a:ext cx="69281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" i="1" dirty="0">
                <a:highlight>
                  <a:srgbClr val="FF9900"/>
                </a:highlight>
              </a:rPr>
              <a:t>To Charger 2?</a:t>
            </a:r>
          </a:p>
        </p:txBody>
      </p:sp>
      <p:cxnSp>
        <p:nvCxnSpPr>
          <p:cNvPr id="1043" name="Connector: Elbow 1042">
            <a:extLst>
              <a:ext uri="{FF2B5EF4-FFF2-40B4-BE49-F238E27FC236}">
                <a16:creationId xmlns:a16="http://schemas.microsoft.com/office/drawing/2014/main" id="{C2C3CCCE-65BF-55F1-BD44-3DA268C08A30}"/>
              </a:ext>
            </a:extLst>
          </p:cNvPr>
          <p:cNvCxnSpPr>
            <a:cxnSpLocks/>
            <a:stCxn id="1131" idx="2"/>
            <a:endCxn id="1042" idx="2"/>
          </p:cNvCxnSpPr>
          <p:nvPr/>
        </p:nvCxnSpPr>
        <p:spPr>
          <a:xfrm rot="10800000">
            <a:off x="5610845" y="3436980"/>
            <a:ext cx="383389" cy="1261282"/>
          </a:xfrm>
          <a:prstGeom prst="bentConnector4">
            <a:avLst>
              <a:gd name="adj1" fmla="val 59626"/>
              <a:gd name="adj2" fmla="val 51595"/>
            </a:avLst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52" name="Group 1051">
            <a:extLst>
              <a:ext uri="{FF2B5EF4-FFF2-40B4-BE49-F238E27FC236}">
                <a16:creationId xmlns:a16="http://schemas.microsoft.com/office/drawing/2014/main" id="{77E80667-D2D7-2ECE-D34B-B61B55B0F1CE}"/>
              </a:ext>
            </a:extLst>
          </p:cNvPr>
          <p:cNvGrpSpPr/>
          <p:nvPr/>
        </p:nvGrpSpPr>
        <p:grpSpPr>
          <a:xfrm>
            <a:off x="11651059" y="1174566"/>
            <a:ext cx="344598" cy="344598"/>
            <a:chOff x="748191" y="1051019"/>
            <a:chExt cx="344598" cy="344598"/>
          </a:xfrm>
        </p:grpSpPr>
        <p:pic>
          <p:nvPicPr>
            <p:cNvPr id="1053" name="Picture 2">
              <a:extLst>
                <a:ext uri="{FF2B5EF4-FFF2-40B4-BE49-F238E27FC236}">
                  <a16:creationId xmlns:a16="http://schemas.microsoft.com/office/drawing/2014/main" id="{5E77C162-A3A8-68EF-2B5C-C6F93CE1B0B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8191" y="1051019"/>
              <a:ext cx="344598" cy="3445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55" name="Oval 1054">
              <a:extLst>
                <a:ext uri="{FF2B5EF4-FFF2-40B4-BE49-F238E27FC236}">
                  <a16:creationId xmlns:a16="http://schemas.microsoft.com/office/drawing/2014/main" id="{97139FB1-EF9C-5892-3FFF-ED9CEAD1FC74}"/>
                </a:ext>
              </a:extLst>
            </p:cNvPr>
            <p:cNvSpPr/>
            <p:nvPr/>
          </p:nvSpPr>
          <p:spPr>
            <a:xfrm>
              <a:off x="806962" y="1081113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4" name="Oval 1063">
              <a:extLst>
                <a:ext uri="{FF2B5EF4-FFF2-40B4-BE49-F238E27FC236}">
                  <a16:creationId xmlns:a16="http://schemas.microsoft.com/office/drawing/2014/main" id="{23CF2787-0681-1731-A02D-7CA9D24A1531}"/>
                </a:ext>
              </a:extLst>
            </p:cNvPr>
            <p:cNvSpPr/>
            <p:nvPr/>
          </p:nvSpPr>
          <p:spPr>
            <a:xfrm>
              <a:off x="981084" y="1081113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65" name="Group 1064">
            <a:extLst>
              <a:ext uri="{FF2B5EF4-FFF2-40B4-BE49-F238E27FC236}">
                <a16:creationId xmlns:a16="http://schemas.microsoft.com/office/drawing/2014/main" id="{2AA48261-38B7-CF53-C436-8F3E4EA4AC7E}"/>
              </a:ext>
            </a:extLst>
          </p:cNvPr>
          <p:cNvGrpSpPr/>
          <p:nvPr/>
        </p:nvGrpSpPr>
        <p:grpSpPr>
          <a:xfrm>
            <a:off x="11551881" y="767500"/>
            <a:ext cx="495963" cy="369139"/>
            <a:chOff x="96157" y="1157368"/>
            <a:chExt cx="495963" cy="369139"/>
          </a:xfrm>
        </p:grpSpPr>
        <p:pic>
          <p:nvPicPr>
            <p:cNvPr id="1066" name="Picture 2" descr="CRISTEC YPOWER Battery Charger 12V 40A fanless 3 charging outputs Image 1 of 7">
              <a:extLst>
                <a:ext uri="{FF2B5EF4-FFF2-40B4-BE49-F238E27FC236}">
                  <a16:creationId xmlns:a16="http://schemas.microsoft.com/office/drawing/2014/main" id="{F86A889E-18EF-F4E1-364D-5DED51EC85E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865" t="9278" r="10810" b="11414"/>
            <a:stretch>
              <a:fillRect/>
            </a:stretch>
          </p:blipFill>
          <p:spPr bwMode="auto">
            <a:xfrm>
              <a:off x="96157" y="1157368"/>
              <a:ext cx="495963" cy="3541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67" name="Oval 1066">
              <a:extLst>
                <a:ext uri="{FF2B5EF4-FFF2-40B4-BE49-F238E27FC236}">
                  <a16:creationId xmlns:a16="http://schemas.microsoft.com/office/drawing/2014/main" id="{AE3D7665-EC47-5E1E-6FEB-D126A3B20724}"/>
                </a:ext>
              </a:extLst>
            </p:cNvPr>
            <p:cNvSpPr/>
            <p:nvPr/>
          </p:nvSpPr>
          <p:spPr>
            <a:xfrm>
              <a:off x="476077" y="1475707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8" name="Oval 1067">
              <a:extLst>
                <a:ext uri="{FF2B5EF4-FFF2-40B4-BE49-F238E27FC236}">
                  <a16:creationId xmlns:a16="http://schemas.microsoft.com/office/drawing/2014/main" id="{F1EAC36B-17BC-97FD-F18B-7ECEA2CD5D31}"/>
                </a:ext>
              </a:extLst>
            </p:cNvPr>
            <p:cNvSpPr/>
            <p:nvPr/>
          </p:nvSpPr>
          <p:spPr>
            <a:xfrm>
              <a:off x="414686" y="1475707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9" name="Oval 1068">
              <a:extLst>
                <a:ext uri="{FF2B5EF4-FFF2-40B4-BE49-F238E27FC236}">
                  <a16:creationId xmlns:a16="http://schemas.microsoft.com/office/drawing/2014/main" id="{A66F1849-2853-15AC-03E4-0DDA94097B56}"/>
                </a:ext>
              </a:extLst>
            </p:cNvPr>
            <p:cNvSpPr/>
            <p:nvPr/>
          </p:nvSpPr>
          <p:spPr>
            <a:xfrm>
              <a:off x="357246" y="1475707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76" name="Oval 1075">
              <a:extLst>
                <a:ext uri="{FF2B5EF4-FFF2-40B4-BE49-F238E27FC236}">
                  <a16:creationId xmlns:a16="http://schemas.microsoft.com/office/drawing/2014/main" id="{67128C18-BB15-1802-7358-6C39BC6D5D76}"/>
                </a:ext>
              </a:extLst>
            </p:cNvPr>
            <p:cNvSpPr/>
            <p:nvPr/>
          </p:nvSpPr>
          <p:spPr>
            <a:xfrm>
              <a:off x="159461" y="1475707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CF5726FF-C6F0-F076-9080-F4962297B81C}"/>
              </a:ext>
            </a:extLst>
          </p:cNvPr>
          <p:cNvSpPr txBox="1"/>
          <p:nvPr/>
        </p:nvSpPr>
        <p:spPr>
          <a:xfrm rot="16200000">
            <a:off x="5175724" y="1931884"/>
            <a:ext cx="48282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300A</a:t>
            </a:r>
          </a:p>
        </p:txBody>
      </p:sp>
      <p:sp>
        <p:nvSpPr>
          <p:cNvPr id="3" name="Rectangle: Top Corners One Rounded and One Snipped 2">
            <a:extLst>
              <a:ext uri="{FF2B5EF4-FFF2-40B4-BE49-F238E27FC236}">
                <a16:creationId xmlns:a16="http://schemas.microsoft.com/office/drawing/2014/main" id="{CFBFBBDE-0A4A-512A-3185-3E46AE89D5B9}"/>
              </a:ext>
            </a:extLst>
          </p:cNvPr>
          <p:cNvSpPr/>
          <p:nvPr/>
        </p:nvSpPr>
        <p:spPr>
          <a:xfrm>
            <a:off x="2497600" y="3704362"/>
            <a:ext cx="1226265" cy="423210"/>
          </a:xfrm>
          <a:prstGeom prst="snipRoundRect">
            <a:avLst>
              <a:gd name="adj1" fmla="val 0"/>
              <a:gd name="adj2" fmla="val 16667"/>
            </a:avLst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ysClr val="windowText" lastClr="000000"/>
                </a:solidFill>
              </a:rPr>
              <a:t>Haven’t fully traced these configurations</a:t>
            </a:r>
          </a:p>
        </p:txBody>
      </p:sp>
    </p:spTree>
    <p:extLst>
      <p:ext uri="{BB962C8B-B14F-4D97-AF65-F5344CB8AC3E}">
        <p14:creationId xmlns:p14="http://schemas.microsoft.com/office/powerpoint/2010/main" val="8426361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25E635-F171-091D-38BC-78BA86B4C1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35A3E66-3530-E052-377D-1BD1F83768E7}"/>
              </a:ext>
            </a:extLst>
          </p:cNvPr>
          <p:cNvSpPr/>
          <p:nvPr/>
        </p:nvSpPr>
        <p:spPr>
          <a:xfrm>
            <a:off x="0" y="22225"/>
            <a:ext cx="12192000" cy="68135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238" name="Group 3237">
            <a:extLst>
              <a:ext uri="{FF2B5EF4-FFF2-40B4-BE49-F238E27FC236}">
                <a16:creationId xmlns:a16="http://schemas.microsoft.com/office/drawing/2014/main" id="{09BC4B81-CA01-0539-5952-2DD580824A04}"/>
              </a:ext>
            </a:extLst>
          </p:cNvPr>
          <p:cNvGrpSpPr/>
          <p:nvPr/>
        </p:nvGrpSpPr>
        <p:grpSpPr>
          <a:xfrm>
            <a:off x="3606088" y="2647900"/>
            <a:ext cx="454436" cy="410926"/>
            <a:chOff x="3606088" y="2647900"/>
            <a:chExt cx="454436" cy="410926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AE10383D-DDCD-4799-B765-21017F0AF5C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06088" y="2647900"/>
              <a:ext cx="454436" cy="410926"/>
            </a:xfrm>
            <a:prstGeom prst="rect">
              <a:avLst/>
            </a:prstGeom>
          </p:spPr>
        </p:pic>
        <p:sp>
          <p:nvSpPr>
            <p:cNvPr id="3229" name="Oval 3228">
              <a:extLst>
                <a:ext uri="{FF2B5EF4-FFF2-40B4-BE49-F238E27FC236}">
                  <a16:creationId xmlns:a16="http://schemas.microsoft.com/office/drawing/2014/main" id="{D9052F84-924A-7D2B-737A-6561265A0FAF}"/>
                </a:ext>
              </a:extLst>
            </p:cNvPr>
            <p:cNvSpPr/>
            <p:nvPr/>
          </p:nvSpPr>
          <p:spPr>
            <a:xfrm rot="5400000">
              <a:off x="3708942" y="2827389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30" name="Oval 3229">
              <a:extLst>
                <a:ext uri="{FF2B5EF4-FFF2-40B4-BE49-F238E27FC236}">
                  <a16:creationId xmlns:a16="http://schemas.microsoft.com/office/drawing/2014/main" id="{7AE834AE-5BB0-B363-9EB2-16AC4A9DA87F}"/>
                </a:ext>
              </a:extLst>
            </p:cNvPr>
            <p:cNvSpPr/>
            <p:nvPr/>
          </p:nvSpPr>
          <p:spPr>
            <a:xfrm rot="5400000">
              <a:off x="3842064" y="2827389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239" name="Group 3238">
            <a:extLst>
              <a:ext uri="{FF2B5EF4-FFF2-40B4-BE49-F238E27FC236}">
                <a16:creationId xmlns:a16="http://schemas.microsoft.com/office/drawing/2014/main" id="{93CAD959-F5A4-FD2C-FFF6-B926E405614E}"/>
              </a:ext>
            </a:extLst>
          </p:cNvPr>
          <p:cNvGrpSpPr/>
          <p:nvPr/>
        </p:nvGrpSpPr>
        <p:grpSpPr>
          <a:xfrm>
            <a:off x="2720715" y="4360477"/>
            <a:ext cx="454436" cy="410926"/>
            <a:chOff x="3606088" y="2647900"/>
            <a:chExt cx="454436" cy="410926"/>
          </a:xfrm>
        </p:grpSpPr>
        <p:pic>
          <p:nvPicPr>
            <p:cNvPr id="3240" name="Picture 3239">
              <a:extLst>
                <a:ext uri="{FF2B5EF4-FFF2-40B4-BE49-F238E27FC236}">
                  <a16:creationId xmlns:a16="http://schemas.microsoft.com/office/drawing/2014/main" id="{190C8AA3-EF72-59F1-7E20-9CD9B1233BB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06088" y="2647900"/>
              <a:ext cx="454436" cy="410926"/>
            </a:xfrm>
            <a:prstGeom prst="rect">
              <a:avLst/>
            </a:prstGeom>
          </p:spPr>
        </p:pic>
        <p:sp>
          <p:nvSpPr>
            <p:cNvPr id="3242" name="Oval 3241">
              <a:extLst>
                <a:ext uri="{FF2B5EF4-FFF2-40B4-BE49-F238E27FC236}">
                  <a16:creationId xmlns:a16="http://schemas.microsoft.com/office/drawing/2014/main" id="{A03F2045-CF8B-3F4D-D23C-26D22E7040AD}"/>
                </a:ext>
              </a:extLst>
            </p:cNvPr>
            <p:cNvSpPr/>
            <p:nvPr/>
          </p:nvSpPr>
          <p:spPr>
            <a:xfrm rot="5400000">
              <a:off x="3708942" y="2827389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43" name="Oval 3242">
              <a:extLst>
                <a:ext uri="{FF2B5EF4-FFF2-40B4-BE49-F238E27FC236}">
                  <a16:creationId xmlns:a16="http://schemas.microsoft.com/office/drawing/2014/main" id="{24321CDD-1003-D4DA-7BD5-D5193495109E}"/>
                </a:ext>
              </a:extLst>
            </p:cNvPr>
            <p:cNvSpPr/>
            <p:nvPr/>
          </p:nvSpPr>
          <p:spPr>
            <a:xfrm rot="5400000">
              <a:off x="3842064" y="2827389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206" name="Battery Protect">
            <a:extLst>
              <a:ext uri="{FF2B5EF4-FFF2-40B4-BE49-F238E27FC236}">
                <a16:creationId xmlns:a16="http://schemas.microsoft.com/office/drawing/2014/main" id="{E04613E5-1109-4B72-F7F8-98D6DADA9FCC}"/>
              </a:ext>
            </a:extLst>
          </p:cNvPr>
          <p:cNvGrpSpPr/>
          <p:nvPr/>
        </p:nvGrpSpPr>
        <p:grpSpPr>
          <a:xfrm rot="5400000">
            <a:off x="3097303" y="2653963"/>
            <a:ext cx="398760" cy="424416"/>
            <a:chOff x="3062566" y="3747906"/>
            <a:chExt cx="398760" cy="424416"/>
          </a:xfrm>
        </p:grpSpPr>
        <p:pic>
          <p:nvPicPr>
            <p:cNvPr id="3207" name="Picture 3206">
              <a:extLst>
                <a:ext uri="{FF2B5EF4-FFF2-40B4-BE49-F238E27FC236}">
                  <a16:creationId xmlns:a16="http://schemas.microsoft.com/office/drawing/2014/main" id="{14A239B7-E7B5-34D4-18B5-1D0147956F6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38" t="5324" r="41295" b="5324"/>
            <a:stretch>
              <a:fillRect/>
            </a:stretch>
          </p:blipFill>
          <p:spPr>
            <a:xfrm rot="16200000">
              <a:off x="3049738" y="3760734"/>
              <a:ext cx="424416" cy="398760"/>
            </a:xfrm>
            <a:prstGeom prst="rect">
              <a:avLst/>
            </a:prstGeom>
          </p:spPr>
        </p:pic>
        <p:sp>
          <p:nvSpPr>
            <p:cNvPr id="3208" name="Oval 3207">
              <a:extLst>
                <a:ext uri="{FF2B5EF4-FFF2-40B4-BE49-F238E27FC236}">
                  <a16:creationId xmlns:a16="http://schemas.microsoft.com/office/drawing/2014/main" id="{5BAC50C7-9249-094E-CAD3-81E047A96D9E}"/>
                </a:ext>
              </a:extLst>
            </p:cNvPr>
            <p:cNvSpPr/>
            <p:nvPr/>
          </p:nvSpPr>
          <p:spPr>
            <a:xfrm>
              <a:off x="3234166" y="4051111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09" name="Oval 3208">
              <a:extLst>
                <a:ext uri="{FF2B5EF4-FFF2-40B4-BE49-F238E27FC236}">
                  <a16:creationId xmlns:a16="http://schemas.microsoft.com/office/drawing/2014/main" id="{9F5FA6F9-D447-A42C-C0C8-EBE4C9D7B18C}"/>
                </a:ext>
              </a:extLst>
            </p:cNvPr>
            <p:cNvSpPr/>
            <p:nvPr/>
          </p:nvSpPr>
          <p:spPr>
            <a:xfrm>
              <a:off x="3228783" y="3922339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205" name="Battery Protect">
            <a:extLst>
              <a:ext uri="{FF2B5EF4-FFF2-40B4-BE49-F238E27FC236}">
                <a16:creationId xmlns:a16="http://schemas.microsoft.com/office/drawing/2014/main" id="{06141148-5447-7066-1A7F-3B60BB303E3E}"/>
              </a:ext>
            </a:extLst>
          </p:cNvPr>
          <p:cNvGrpSpPr/>
          <p:nvPr/>
        </p:nvGrpSpPr>
        <p:grpSpPr>
          <a:xfrm rot="5400000">
            <a:off x="2632597" y="2663222"/>
            <a:ext cx="398760" cy="424416"/>
            <a:chOff x="3062566" y="3747906"/>
            <a:chExt cx="398760" cy="424416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DBD552A6-621E-3BAC-6E7C-51FA7AAD6A8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38" t="5324" r="41295" b="5324"/>
            <a:stretch>
              <a:fillRect/>
            </a:stretch>
          </p:blipFill>
          <p:spPr>
            <a:xfrm rot="16200000">
              <a:off x="3049738" y="3760734"/>
              <a:ext cx="424416" cy="398760"/>
            </a:xfrm>
            <a:prstGeom prst="rect">
              <a:avLst/>
            </a:prstGeom>
          </p:spPr>
        </p:pic>
        <p:sp>
          <p:nvSpPr>
            <p:cNvPr id="3203" name="Oval 3202">
              <a:extLst>
                <a:ext uri="{FF2B5EF4-FFF2-40B4-BE49-F238E27FC236}">
                  <a16:creationId xmlns:a16="http://schemas.microsoft.com/office/drawing/2014/main" id="{C6B77F4E-569A-E495-1F1F-C4D286FA8F11}"/>
                </a:ext>
              </a:extLst>
            </p:cNvPr>
            <p:cNvSpPr/>
            <p:nvPr/>
          </p:nvSpPr>
          <p:spPr>
            <a:xfrm>
              <a:off x="3234166" y="4051111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04" name="Oval 3203">
              <a:extLst>
                <a:ext uri="{FF2B5EF4-FFF2-40B4-BE49-F238E27FC236}">
                  <a16:creationId xmlns:a16="http://schemas.microsoft.com/office/drawing/2014/main" id="{B988146D-BB1D-2A8B-01AE-08C33B05FC85}"/>
                </a:ext>
              </a:extLst>
            </p:cNvPr>
            <p:cNvSpPr/>
            <p:nvPr/>
          </p:nvSpPr>
          <p:spPr>
            <a:xfrm>
              <a:off x="3228783" y="3922339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3124" name="Connector: Elbow 3123">
            <a:extLst>
              <a:ext uri="{FF2B5EF4-FFF2-40B4-BE49-F238E27FC236}">
                <a16:creationId xmlns:a16="http://schemas.microsoft.com/office/drawing/2014/main" id="{4D12A6AE-349A-A8AD-C524-6DB85CD3D15D}"/>
              </a:ext>
            </a:extLst>
          </p:cNvPr>
          <p:cNvCxnSpPr>
            <a:cxnSpLocks/>
            <a:stCxn id="3122" idx="2"/>
            <a:endCxn id="3088" idx="0"/>
          </p:cNvCxnSpPr>
          <p:nvPr/>
        </p:nvCxnSpPr>
        <p:spPr>
          <a:xfrm rot="5400000" flipH="1">
            <a:off x="4991443" y="-44278"/>
            <a:ext cx="559903" cy="2806279"/>
          </a:xfrm>
          <a:prstGeom prst="bentConnector5">
            <a:avLst>
              <a:gd name="adj1" fmla="val -40829"/>
              <a:gd name="adj2" fmla="val 52095"/>
              <a:gd name="adj3" fmla="val 140829"/>
            </a:avLst>
          </a:prstGeom>
          <a:ln w="190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080" name="Picture 8">
            <a:extLst>
              <a:ext uri="{FF2B5EF4-FFF2-40B4-BE49-F238E27FC236}">
                <a16:creationId xmlns:a16="http://schemas.microsoft.com/office/drawing/2014/main" id="{F5E041D2-EBCE-8023-D225-B0B23CA3DF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5355" y="1954840"/>
            <a:ext cx="1109848" cy="759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B2847BDA-FF5D-99B5-6A28-314840F231E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44787" y="2132092"/>
            <a:ext cx="765357" cy="483846"/>
          </a:xfrm>
          <a:prstGeom prst="rect">
            <a:avLst/>
          </a:prstGeom>
        </p:spPr>
      </p:pic>
      <p:pic>
        <p:nvPicPr>
          <p:cNvPr id="3082" name="Picture 10" descr="Scheiber AC Bloc">
            <a:extLst>
              <a:ext uri="{FF2B5EF4-FFF2-40B4-BE49-F238E27FC236}">
                <a16:creationId xmlns:a16="http://schemas.microsoft.com/office/drawing/2014/main" id="{9674431A-82F2-C4BE-724C-91B30CE8D8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74708" y="2699429"/>
            <a:ext cx="693944" cy="693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9B961AC2-765A-6320-C2E3-539BFFAB55EA}"/>
              </a:ext>
            </a:extLst>
          </p:cNvPr>
          <p:cNvSpPr txBox="1"/>
          <p:nvPr/>
        </p:nvSpPr>
        <p:spPr>
          <a:xfrm>
            <a:off x="9869046" y="3290500"/>
            <a:ext cx="6563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/>
              <a:t>AC Bloc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47F0266-D234-99A0-954A-7A89BE7E7FDC}"/>
              </a:ext>
            </a:extLst>
          </p:cNvPr>
          <p:cNvSpPr txBox="1"/>
          <p:nvPr/>
        </p:nvSpPr>
        <p:spPr>
          <a:xfrm>
            <a:off x="10796571" y="1628681"/>
            <a:ext cx="9856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/>
              <a:t>Tank/Battery</a:t>
            </a:r>
            <a:br>
              <a:rPr lang="en-US" sz="1200" dirty="0"/>
            </a:br>
            <a:r>
              <a:rPr lang="en-US" sz="1200" dirty="0"/>
              <a:t>Sensors</a:t>
            </a:r>
          </a:p>
        </p:txBody>
      </p:sp>
      <p:pic>
        <p:nvPicPr>
          <p:cNvPr id="3084" name="Picture 12">
            <a:extLst>
              <a:ext uri="{FF2B5EF4-FFF2-40B4-BE49-F238E27FC236}">
                <a16:creationId xmlns:a16="http://schemas.microsoft.com/office/drawing/2014/main" id="{F63C135C-50BB-E28A-E7D9-DC340926B1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13" t="7943" r="13871" b="8169"/>
          <a:stretch>
            <a:fillRect/>
          </a:stretch>
        </p:blipFill>
        <p:spPr bwMode="auto">
          <a:xfrm>
            <a:off x="8189648" y="472870"/>
            <a:ext cx="486581" cy="573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6" name="Picture 14" descr="Remote Battery Switch front">
            <a:extLst>
              <a:ext uri="{FF2B5EF4-FFF2-40B4-BE49-F238E27FC236}">
                <a16:creationId xmlns:a16="http://schemas.microsoft.com/office/drawing/2014/main" id="{F5378121-15B9-0E41-8E8A-3EC41510D3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2937" y="1678026"/>
            <a:ext cx="664468" cy="664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D1C00856-31C7-6695-2BBB-7B97A3D4133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8255" y="1726604"/>
            <a:ext cx="1023944" cy="653039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AE74BFE7-B59E-D77C-5633-599B7EAA8F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Factory 12v Systems: Demo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5428B34-5203-0ABC-C6B5-10820FD44F0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5400000">
            <a:off x="7033767" y="3541052"/>
            <a:ext cx="589052" cy="3503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5CA4CE9-8D35-6DE3-E7C2-E1A435D6E4E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371659" y="1165058"/>
            <a:ext cx="255225" cy="255225"/>
          </a:xfrm>
          <a:prstGeom prst="rect">
            <a:avLst/>
          </a:prstGeom>
        </p:spPr>
      </p:pic>
      <p:grpSp>
        <p:nvGrpSpPr>
          <p:cNvPr id="29" name="Group 28">
            <a:extLst>
              <a:ext uri="{FF2B5EF4-FFF2-40B4-BE49-F238E27FC236}">
                <a16:creationId xmlns:a16="http://schemas.microsoft.com/office/drawing/2014/main" id="{D1D0C221-84DC-D577-7953-D9F1119CFB27}"/>
              </a:ext>
            </a:extLst>
          </p:cNvPr>
          <p:cNvGrpSpPr/>
          <p:nvPr/>
        </p:nvGrpSpPr>
        <p:grpSpPr>
          <a:xfrm>
            <a:off x="460191" y="2456354"/>
            <a:ext cx="357033" cy="546198"/>
            <a:chOff x="197391" y="2129513"/>
            <a:chExt cx="357033" cy="546198"/>
          </a:xfrm>
        </p:grpSpPr>
        <p:pic>
          <p:nvPicPr>
            <p:cNvPr id="3074" name="Picture 2" descr="CRISTEC RCE Battery Isolator 180 A 2 outputs Image 1 of 4">
              <a:extLst>
                <a:ext uri="{FF2B5EF4-FFF2-40B4-BE49-F238E27FC236}">
                  <a16:creationId xmlns:a16="http://schemas.microsoft.com/office/drawing/2014/main" id="{6DA54CA3-14F5-6A52-D630-4F3795C17D4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793" t="23556" r="20927" b="23111"/>
            <a:stretch>
              <a:fillRect/>
            </a:stretch>
          </p:blipFill>
          <p:spPr bwMode="auto">
            <a:xfrm rot="5400000">
              <a:off x="102809" y="2224095"/>
              <a:ext cx="546198" cy="3570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3D92B13C-E3FC-88F0-E217-F8BE27B7E8DD}"/>
                </a:ext>
              </a:extLst>
            </p:cNvPr>
            <p:cNvSpPr/>
            <p:nvPr/>
          </p:nvSpPr>
          <p:spPr>
            <a:xfrm>
              <a:off x="364794" y="2295660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FC89E259-5DAC-8485-0B57-7061EA21FEC0}"/>
                </a:ext>
              </a:extLst>
            </p:cNvPr>
            <p:cNvSpPr/>
            <p:nvPr/>
          </p:nvSpPr>
          <p:spPr>
            <a:xfrm>
              <a:off x="440086" y="2385200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4DCFCA11-CBA8-FAC2-7E0F-8090CFB4E38A}"/>
                </a:ext>
              </a:extLst>
            </p:cNvPr>
            <p:cNvSpPr/>
            <p:nvPr/>
          </p:nvSpPr>
          <p:spPr>
            <a:xfrm>
              <a:off x="364794" y="2476952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21" name="Connector: Elbow 20">
            <a:extLst>
              <a:ext uri="{FF2B5EF4-FFF2-40B4-BE49-F238E27FC236}">
                <a16:creationId xmlns:a16="http://schemas.microsoft.com/office/drawing/2014/main" id="{B817F703-5A57-3615-DF60-0C99C30437C0}"/>
              </a:ext>
            </a:extLst>
          </p:cNvPr>
          <p:cNvCxnSpPr>
            <a:cxnSpLocks/>
            <a:stCxn id="11" idx="2"/>
            <a:endCxn id="13" idx="6"/>
          </p:cNvCxnSpPr>
          <p:nvPr/>
        </p:nvCxnSpPr>
        <p:spPr>
          <a:xfrm rot="5400000">
            <a:off x="967900" y="1206069"/>
            <a:ext cx="1317158" cy="1745586"/>
          </a:xfrm>
          <a:prstGeom prst="bentConnector2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7" name="Group 36">
            <a:extLst>
              <a:ext uri="{FF2B5EF4-FFF2-40B4-BE49-F238E27FC236}">
                <a16:creationId xmlns:a16="http://schemas.microsoft.com/office/drawing/2014/main" id="{14996994-9CCA-EE8C-4C70-A62A7EE4EABB}"/>
              </a:ext>
            </a:extLst>
          </p:cNvPr>
          <p:cNvGrpSpPr/>
          <p:nvPr/>
        </p:nvGrpSpPr>
        <p:grpSpPr>
          <a:xfrm>
            <a:off x="941141" y="1122144"/>
            <a:ext cx="344598" cy="344598"/>
            <a:chOff x="748191" y="1051019"/>
            <a:chExt cx="344598" cy="344598"/>
          </a:xfrm>
        </p:grpSpPr>
        <p:pic>
          <p:nvPicPr>
            <p:cNvPr id="7" name="Picture 2">
              <a:extLst>
                <a:ext uri="{FF2B5EF4-FFF2-40B4-BE49-F238E27FC236}">
                  <a16:creationId xmlns:a16="http://schemas.microsoft.com/office/drawing/2014/main" id="{417E2201-B0F1-1082-D1BE-051CEEF8591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8191" y="1051019"/>
              <a:ext cx="344598" cy="3445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3660E9E6-DDA2-0A55-ADD1-1E8C93288759}"/>
                </a:ext>
              </a:extLst>
            </p:cNvPr>
            <p:cNvSpPr/>
            <p:nvPr/>
          </p:nvSpPr>
          <p:spPr>
            <a:xfrm>
              <a:off x="806962" y="1081113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5BC3E3D8-A325-87C3-B889-05148C31349F}"/>
                </a:ext>
              </a:extLst>
            </p:cNvPr>
            <p:cNvSpPr/>
            <p:nvPr/>
          </p:nvSpPr>
          <p:spPr>
            <a:xfrm>
              <a:off x="981084" y="1081113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17CFA763-5463-6222-A544-3A652C15938F}"/>
              </a:ext>
            </a:extLst>
          </p:cNvPr>
          <p:cNvGrpSpPr/>
          <p:nvPr/>
        </p:nvGrpSpPr>
        <p:grpSpPr>
          <a:xfrm>
            <a:off x="228782" y="1228493"/>
            <a:ext cx="495963" cy="369139"/>
            <a:chOff x="96157" y="1157368"/>
            <a:chExt cx="495963" cy="369139"/>
          </a:xfrm>
        </p:grpSpPr>
        <p:pic>
          <p:nvPicPr>
            <p:cNvPr id="8" name="Picture 2" descr="CRISTEC YPOWER Battery Charger 12V 40A fanless 3 charging outputs Image 1 of 7">
              <a:extLst>
                <a:ext uri="{FF2B5EF4-FFF2-40B4-BE49-F238E27FC236}">
                  <a16:creationId xmlns:a16="http://schemas.microsoft.com/office/drawing/2014/main" id="{2E87949E-D3EE-8076-A176-D38DE0A3EE7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865" t="9278" r="10810" b="11414"/>
            <a:stretch>
              <a:fillRect/>
            </a:stretch>
          </p:blipFill>
          <p:spPr bwMode="auto">
            <a:xfrm>
              <a:off x="96157" y="1157368"/>
              <a:ext cx="495963" cy="3541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2F90C2CF-8848-9445-5423-FF6D8522819B}"/>
                </a:ext>
              </a:extLst>
            </p:cNvPr>
            <p:cNvSpPr/>
            <p:nvPr/>
          </p:nvSpPr>
          <p:spPr>
            <a:xfrm>
              <a:off x="476077" y="1475707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2AB0D6C5-78F9-F861-1928-E9F9A1CF072D}"/>
                </a:ext>
              </a:extLst>
            </p:cNvPr>
            <p:cNvSpPr/>
            <p:nvPr/>
          </p:nvSpPr>
          <p:spPr>
            <a:xfrm>
              <a:off x="414686" y="1475707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4118C1A0-970E-4869-6036-FDFD47FCC2BE}"/>
                </a:ext>
              </a:extLst>
            </p:cNvPr>
            <p:cNvSpPr/>
            <p:nvPr/>
          </p:nvSpPr>
          <p:spPr>
            <a:xfrm>
              <a:off x="357246" y="1475707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3FCE61E6-6559-5EC6-D73F-5D9C06F84E11}"/>
                </a:ext>
              </a:extLst>
            </p:cNvPr>
            <p:cNvSpPr/>
            <p:nvPr/>
          </p:nvSpPr>
          <p:spPr>
            <a:xfrm>
              <a:off x="159461" y="1475707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43" name="Connector: Elbow 42">
            <a:extLst>
              <a:ext uri="{FF2B5EF4-FFF2-40B4-BE49-F238E27FC236}">
                <a16:creationId xmlns:a16="http://schemas.microsoft.com/office/drawing/2014/main" id="{BB56C9EA-39E3-FFB5-DFBF-1B991326F6B7}"/>
              </a:ext>
            </a:extLst>
          </p:cNvPr>
          <p:cNvCxnSpPr>
            <a:cxnSpLocks/>
            <a:endCxn id="12" idx="0"/>
          </p:cNvCxnSpPr>
          <p:nvPr/>
        </p:nvCxnSpPr>
        <p:spPr>
          <a:xfrm rot="16200000" flipH="1">
            <a:off x="122499" y="2092006"/>
            <a:ext cx="1041418" cy="19572"/>
          </a:xfrm>
          <a:prstGeom prst="bentConnector3">
            <a:avLst>
              <a:gd name="adj1" fmla="val 50000"/>
            </a:avLst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32" name="Group 1031">
            <a:extLst>
              <a:ext uri="{FF2B5EF4-FFF2-40B4-BE49-F238E27FC236}">
                <a16:creationId xmlns:a16="http://schemas.microsoft.com/office/drawing/2014/main" id="{89AF9EE1-3AAB-6E1D-EC27-2593FA62CD43}"/>
              </a:ext>
            </a:extLst>
          </p:cNvPr>
          <p:cNvGrpSpPr/>
          <p:nvPr/>
        </p:nvGrpSpPr>
        <p:grpSpPr>
          <a:xfrm>
            <a:off x="1433968" y="1891429"/>
            <a:ext cx="328141" cy="317164"/>
            <a:chOff x="1241018" y="1820304"/>
            <a:chExt cx="328141" cy="317164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E31E9A7-0478-1E12-3F52-93D0FAAD644C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1264039" y="1820304"/>
              <a:ext cx="305120" cy="317164"/>
            </a:xfrm>
            <a:prstGeom prst="rect">
              <a:avLst/>
            </a:prstGeom>
          </p:spPr>
        </p:pic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BE3BE5B6-2B8E-C800-67C3-60638C40A0C5}"/>
                </a:ext>
              </a:extLst>
            </p:cNvPr>
            <p:cNvSpPr/>
            <p:nvPr/>
          </p:nvSpPr>
          <p:spPr>
            <a:xfrm>
              <a:off x="1241018" y="1937195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49" name="Oval 3148">
              <a:extLst>
                <a:ext uri="{FF2B5EF4-FFF2-40B4-BE49-F238E27FC236}">
                  <a16:creationId xmlns:a16="http://schemas.microsoft.com/office/drawing/2014/main" id="{87067DD4-80D8-DD49-F1BB-8DCA7D537CDE}"/>
                </a:ext>
              </a:extLst>
            </p:cNvPr>
            <p:cNvSpPr/>
            <p:nvPr/>
          </p:nvSpPr>
          <p:spPr>
            <a:xfrm>
              <a:off x="1241018" y="2003869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48" name="Connector: Elbow 47">
            <a:extLst>
              <a:ext uri="{FF2B5EF4-FFF2-40B4-BE49-F238E27FC236}">
                <a16:creationId xmlns:a16="http://schemas.microsoft.com/office/drawing/2014/main" id="{9AACF7BC-4E9A-6559-D9F3-1E1143E58D39}"/>
              </a:ext>
            </a:extLst>
          </p:cNvPr>
          <p:cNvCxnSpPr>
            <a:cxnSpLocks/>
            <a:stCxn id="3149" idx="2"/>
            <a:endCxn id="12" idx="6"/>
          </p:cNvCxnSpPr>
          <p:nvPr/>
        </p:nvCxnSpPr>
        <p:spPr>
          <a:xfrm rot="10800000" flipV="1">
            <a:off x="678394" y="2100393"/>
            <a:ext cx="755574" cy="547507"/>
          </a:xfrm>
          <a:prstGeom prst="bentConnector3">
            <a:avLst>
              <a:gd name="adj1" fmla="val 27309"/>
            </a:avLst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Connector: Elbow 51">
            <a:extLst>
              <a:ext uri="{FF2B5EF4-FFF2-40B4-BE49-F238E27FC236}">
                <a16:creationId xmlns:a16="http://schemas.microsoft.com/office/drawing/2014/main" id="{A6EA2878-BF6D-E569-B314-D38F2CAF09CA}"/>
              </a:ext>
            </a:extLst>
          </p:cNvPr>
          <p:cNvCxnSpPr>
            <a:cxnSpLocks/>
            <a:stCxn id="47" idx="2"/>
            <a:endCxn id="36" idx="6"/>
          </p:cNvCxnSpPr>
          <p:nvPr/>
        </p:nvCxnSpPr>
        <p:spPr>
          <a:xfrm rot="10800000">
            <a:off x="1224834" y="1177638"/>
            <a:ext cx="209134" cy="856082"/>
          </a:xfrm>
          <a:prstGeom prst="bentConnector3">
            <a:avLst>
              <a:gd name="adj1" fmla="val 50000"/>
            </a:avLst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Connector: Elbow 58">
            <a:extLst>
              <a:ext uri="{FF2B5EF4-FFF2-40B4-BE49-F238E27FC236}">
                <a16:creationId xmlns:a16="http://schemas.microsoft.com/office/drawing/2014/main" id="{68880331-9C49-90C8-B01F-94AA0F85CA99}"/>
              </a:ext>
            </a:extLst>
          </p:cNvPr>
          <p:cNvCxnSpPr>
            <a:cxnSpLocks/>
            <a:stCxn id="39" idx="4"/>
            <a:endCxn id="14" idx="2"/>
          </p:cNvCxnSpPr>
          <p:nvPr/>
        </p:nvCxnSpPr>
        <p:spPr>
          <a:xfrm rot="16200000" flipH="1">
            <a:off x="-15628" y="2185970"/>
            <a:ext cx="1231561" cy="54883"/>
          </a:xfrm>
          <a:prstGeom prst="bentConnector2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33" name="Group 1032">
            <a:extLst>
              <a:ext uri="{FF2B5EF4-FFF2-40B4-BE49-F238E27FC236}">
                <a16:creationId xmlns:a16="http://schemas.microsoft.com/office/drawing/2014/main" id="{5C2B5F3E-C3E3-DA91-79EA-89D3F6927608}"/>
              </a:ext>
            </a:extLst>
          </p:cNvPr>
          <p:cNvGrpSpPr/>
          <p:nvPr/>
        </p:nvGrpSpPr>
        <p:grpSpPr>
          <a:xfrm>
            <a:off x="1431589" y="2312093"/>
            <a:ext cx="330520" cy="317164"/>
            <a:chOff x="1238639" y="1820304"/>
            <a:chExt cx="330520" cy="317164"/>
          </a:xfrm>
        </p:grpSpPr>
        <p:pic>
          <p:nvPicPr>
            <p:cNvPr id="1034" name="Picture 1033">
              <a:extLst>
                <a:ext uri="{FF2B5EF4-FFF2-40B4-BE49-F238E27FC236}">
                  <a16:creationId xmlns:a16="http://schemas.microsoft.com/office/drawing/2014/main" id="{15FB25A0-AF54-378F-75FF-649B9158EA28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BEBA8EAE-BF5A-486C-A8C5-ECC9F3942E4B}">
                  <a14:imgProps xmlns:a14="http://schemas.microsoft.com/office/drawing/2010/main">
                    <a14:imgLayer r:embed="rId18"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264039" y="1820304"/>
              <a:ext cx="305120" cy="317164"/>
            </a:xfrm>
            <a:prstGeom prst="rect">
              <a:avLst/>
            </a:prstGeom>
          </p:spPr>
        </p:pic>
        <p:sp>
          <p:nvSpPr>
            <p:cNvPr id="1035" name="Oval 1034">
              <a:extLst>
                <a:ext uri="{FF2B5EF4-FFF2-40B4-BE49-F238E27FC236}">
                  <a16:creationId xmlns:a16="http://schemas.microsoft.com/office/drawing/2014/main" id="{42A23327-4F99-B295-EF42-EA7732CB91B8}"/>
                </a:ext>
              </a:extLst>
            </p:cNvPr>
            <p:cNvSpPr/>
            <p:nvPr/>
          </p:nvSpPr>
          <p:spPr>
            <a:xfrm>
              <a:off x="1238639" y="1975298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36" name="Group 1035">
            <a:extLst>
              <a:ext uri="{FF2B5EF4-FFF2-40B4-BE49-F238E27FC236}">
                <a16:creationId xmlns:a16="http://schemas.microsoft.com/office/drawing/2014/main" id="{F7B02A85-A9D0-22E6-678B-620E181C165A}"/>
              </a:ext>
            </a:extLst>
          </p:cNvPr>
          <p:cNvGrpSpPr/>
          <p:nvPr/>
        </p:nvGrpSpPr>
        <p:grpSpPr>
          <a:xfrm>
            <a:off x="1414088" y="4261639"/>
            <a:ext cx="330520" cy="317164"/>
            <a:chOff x="1238639" y="1820304"/>
            <a:chExt cx="330520" cy="317164"/>
          </a:xfrm>
        </p:grpSpPr>
        <p:pic>
          <p:nvPicPr>
            <p:cNvPr id="1037" name="Picture 1036">
              <a:extLst>
                <a:ext uri="{FF2B5EF4-FFF2-40B4-BE49-F238E27FC236}">
                  <a16:creationId xmlns:a16="http://schemas.microsoft.com/office/drawing/2014/main" id="{9C660BE3-5DCE-CED0-5466-801CB881628D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1264039" y="1820304"/>
              <a:ext cx="305120" cy="317164"/>
            </a:xfrm>
            <a:prstGeom prst="rect">
              <a:avLst/>
            </a:prstGeom>
          </p:spPr>
        </p:pic>
        <p:sp>
          <p:nvSpPr>
            <p:cNvPr id="1038" name="Oval 1037">
              <a:extLst>
                <a:ext uri="{FF2B5EF4-FFF2-40B4-BE49-F238E27FC236}">
                  <a16:creationId xmlns:a16="http://schemas.microsoft.com/office/drawing/2014/main" id="{3FA0112A-BBEB-3162-C49A-FFAC72C33DEB}"/>
                </a:ext>
              </a:extLst>
            </p:cNvPr>
            <p:cNvSpPr/>
            <p:nvPr/>
          </p:nvSpPr>
          <p:spPr>
            <a:xfrm>
              <a:off x="1238639" y="1975298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39" name="TextBox 1038">
            <a:extLst>
              <a:ext uri="{FF2B5EF4-FFF2-40B4-BE49-F238E27FC236}">
                <a16:creationId xmlns:a16="http://schemas.microsoft.com/office/drawing/2014/main" id="{BBB009A5-CADC-F1D0-7F44-DD064BE53CF7}"/>
              </a:ext>
            </a:extLst>
          </p:cNvPr>
          <p:cNvSpPr txBox="1"/>
          <p:nvPr/>
        </p:nvSpPr>
        <p:spPr>
          <a:xfrm>
            <a:off x="1194633" y="3990496"/>
            <a:ext cx="6848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/>
              <a:t>Coupling</a:t>
            </a:r>
          </a:p>
        </p:txBody>
      </p:sp>
      <p:pic>
        <p:nvPicPr>
          <p:cNvPr id="1042" name="Picture 1041">
            <a:extLst>
              <a:ext uri="{FF2B5EF4-FFF2-40B4-BE49-F238E27FC236}">
                <a16:creationId xmlns:a16="http://schemas.microsoft.com/office/drawing/2014/main" id="{3D042466-7B3D-D446-873C-7D6476BE962F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458284" y="3119816"/>
            <a:ext cx="305120" cy="317164"/>
          </a:xfrm>
          <a:prstGeom prst="rect">
            <a:avLst/>
          </a:prstGeom>
        </p:spPr>
      </p:pic>
      <p:pic>
        <p:nvPicPr>
          <p:cNvPr id="1047" name="Picture 4" descr="Ship engine icon vector image can be used for cruiser | Premium Vector">
            <a:extLst>
              <a:ext uri="{FF2B5EF4-FFF2-40B4-BE49-F238E27FC236}">
                <a16:creationId xmlns:a16="http://schemas.microsoft.com/office/drawing/2014/main" id="{B11608D6-A11F-A538-EBBB-B6608A17C79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1" t="17346" r="-1" b="16636"/>
          <a:stretch>
            <a:fillRect/>
          </a:stretch>
        </p:blipFill>
        <p:spPr bwMode="auto">
          <a:xfrm>
            <a:off x="1508932" y="4836044"/>
            <a:ext cx="832526" cy="566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0" name="Picture 1049">
            <a:extLst>
              <a:ext uri="{FF2B5EF4-FFF2-40B4-BE49-F238E27FC236}">
                <a16:creationId xmlns:a16="http://schemas.microsoft.com/office/drawing/2014/main" id="{B434A794-5B4E-2970-AEC5-9F2F5B733B7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341458" y="4854058"/>
            <a:ext cx="255225" cy="255225"/>
          </a:xfrm>
          <a:prstGeom prst="rect">
            <a:avLst/>
          </a:prstGeom>
        </p:spPr>
      </p:pic>
      <p:grpSp>
        <p:nvGrpSpPr>
          <p:cNvPr id="1051" name="Group 1050">
            <a:extLst>
              <a:ext uri="{FF2B5EF4-FFF2-40B4-BE49-F238E27FC236}">
                <a16:creationId xmlns:a16="http://schemas.microsoft.com/office/drawing/2014/main" id="{BA057EBC-760C-9203-21AB-2965A1BBA993}"/>
              </a:ext>
            </a:extLst>
          </p:cNvPr>
          <p:cNvGrpSpPr/>
          <p:nvPr/>
        </p:nvGrpSpPr>
        <p:grpSpPr>
          <a:xfrm>
            <a:off x="429990" y="6145354"/>
            <a:ext cx="357033" cy="546198"/>
            <a:chOff x="197391" y="2129513"/>
            <a:chExt cx="357033" cy="546198"/>
          </a:xfrm>
        </p:grpSpPr>
        <p:pic>
          <p:nvPicPr>
            <p:cNvPr id="1054" name="Picture 2" descr="CRISTEC RCE Battery Isolator 180 A 2 outputs Image 1 of 4">
              <a:extLst>
                <a:ext uri="{FF2B5EF4-FFF2-40B4-BE49-F238E27FC236}">
                  <a16:creationId xmlns:a16="http://schemas.microsoft.com/office/drawing/2014/main" id="{B2FCCBB5-B131-B5DE-EDC6-057B774F263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793" t="23556" r="20927" b="23111"/>
            <a:stretch>
              <a:fillRect/>
            </a:stretch>
          </p:blipFill>
          <p:spPr bwMode="auto">
            <a:xfrm rot="5400000">
              <a:off x="102809" y="2224095"/>
              <a:ext cx="546198" cy="3570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56" name="Oval 1055">
              <a:extLst>
                <a:ext uri="{FF2B5EF4-FFF2-40B4-BE49-F238E27FC236}">
                  <a16:creationId xmlns:a16="http://schemas.microsoft.com/office/drawing/2014/main" id="{DBEFA16D-BF4F-3F22-D586-FEBB27F8572C}"/>
                </a:ext>
              </a:extLst>
            </p:cNvPr>
            <p:cNvSpPr/>
            <p:nvPr/>
          </p:nvSpPr>
          <p:spPr>
            <a:xfrm>
              <a:off x="364794" y="2295660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7" name="Oval 1056">
              <a:extLst>
                <a:ext uri="{FF2B5EF4-FFF2-40B4-BE49-F238E27FC236}">
                  <a16:creationId xmlns:a16="http://schemas.microsoft.com/office/drawing/2014/main" id="{FE74C38B-3293-569B-B190-E41C61E4E264}"/>
                </a:ext>
              </a:extLst>
            </p:cNvPr>
            <p:cNvSpPr/>
            <p:nvPr/>
          </p:nvSpPr>
          <p:spPr>
            <a:xfrm>
              <a:off x="440086" y="2385200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8" name="Oval 1057">
              <a:extLst>
                <a:ext uri="{FF2B5EF4-FFF2-40B4-BE49-F238E27FC236}">
                  <a16:creationId xmlns:a16="http://schemas.microsoft.com/office/drawing/2014/main" id="{E340A388-FA45-D77C-6CE9-9911A687AC9D}"/>
                </a:ext>
              </a:extLst>
            </p:cNvPr>
            <p:cNvSpPr/>
            <p:nvPr/>
          </p:nvSpPr>
          <p:spPr>
            <a:xfrm>
              <a:off x="364794" y="2476952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059" name="Connector: Elbow 1058">
            <a:extLst>
              <a:ext uri="{FF2B5EF4-FFF2-40B4-BE49-F238E27FC236}">
                <a16:creationId xmlns:a16="http://schemas.microsoft.com/office/drawing/2014/main" id="{9ED91887-6675-17A1-5E59-76C96F793E48}"/>
              </a:ext>
            </a:extLst>
          </p:cNvPr>
          <p:cNvCxnSpPr>
            <a:cxnSpLocks/>
            <a:stCxn id="1050" idx="2"/>
            <a:endCxn id="1057" idx="6"/>
          </p:cNvCxnSpPr>
          <p:nvPr/>
        </p:nvCxnSpPr>
        <p:spPr>
          <a:xfrm rot="5400000">
            <a:off x="937699" y="4895069"/>
            <a:ext cx="1317158" cy="1745586"/>
          </a:xfrm>
          <a:prstGeom prst="bentConnector2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60" name="Group 1059">
            <a:extLst>
              <a:ext uri="{FF2B5EF4-FFF2-40B4-BE49-F238E27FC236}">
                <a16:creationId xmlns:a16="http://schemas.microsoft.com/office/drawing/2014/main" id="{9C99283F-A83E-79A6-9DF8-0F3136C701ED}"/>
              </a:ext>
            </a:extLst>
          </p:cNvPr>
          <p:cNvGrpSpPr/>
          <p:nvPr/>
        </p:nvGrpSpPr>
        <p:grpSpPr>
          <a:xfrm>
            <a:off x="910940" y="4811144"/>
            <a:ext cx="344598" cy="344598"/>
            <a:chOff x="748191" y="1051019"/>
            <a:chExt cx="344598" cy="344598"/>
          </a:xfrm>
        </p:grpSpPr>
        <p:pic>
          <p:nvPicPr>
            <p:cNvPr id="1061" name="Picture 2">
              <a:extLst>
                <a:ext uri="{FF2B5EF4-FFF2-40B4-BE49-F238E27FC236}">
                  <a16:creationId xmlns:a16="http://schemas.microsoft.com/office/drawing/2014/main" id="{E9EDACBB-4EEF-FCE6-C231-CEBF82A4788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8191" y="1051019"/>
              <a:ext cx="344598" cy="3445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62" name="Oval 1061">
              <a:extLst>
                <a:ext uri="{FF2B5EF4-FFF2-40B4-BE49-F238E27FC236}">
                  <a16:creationId xmlns:a16="http://schemas.microsoft.com/office/drawing/2014/main" id="{54EE93C7-EB7B-6E9A-A790-C3DBBD8E5471}"/>
                </a:ext>
              </a:extLst>
            </p:cNvPr>
            <p:cNvSpPr/>
            <p:nvPr/>
          </p:nvSpPr>
          <p:spPr>
            <a:xfrm>
              <a:off x="806962" y="1081113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3" name="Oval 1062">
              <a:extLst>
                <a:ext uri="{FF2B5EF4-FFF2-40B4-BE49-F238E27FC236}">
                  <a16:creationId xmlns:a16="http://schemas.microsoft.com/office/drawing/2014/main" id="{0AF6DEC7-D078-B258-7A97-D2DD0F98CA5A}"/>
                </a:ext>
              </a:extLst>
            </p:cNvPr>
            <p:cNvSpPr/>
            <p:nvPr/>
          </p:nvSpPr>
          <p:spPr>
            <a:xfrm>
              <a:off x="981084" y="1081113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070" name="Connector: Elbow 1069">
            <a:extLst>
              <a:ext uri="{FF2B5EF4-FFF2-40B4-BE49-F238E27FC236}">
                <a16:creationId xmlns:a16="http://schemas.microsoft.com/office/drawing/2014/main" id="{E5C035A8-4511-8F4F-5A0A-6B6834B3825A}"/>
              </a:ext>
            </a:extLst>
          </p:cNvPr>
          <p:cNvCxnSpPr>
            <a:cxnSpLocks/>
            <a:stCxn id="1042" idx="1"/>
            <a:endCxn id="1056" idx="6"/>
          </p:cNvCxnSpPr>
          <p:nvPr/>
        </p:nvCxnSpPr>
        <p:spPr>
          <a:xfrm rot="10800000" flipV="1">
            <a:off x="648194" y="3278397"/>
            <a:ext cx="4810091" cy="3058503"/>
          </a:xfrm>
          <a:prstGeom prst="bentConnector3">
            <a:avLst>
              <a:gd name="adj1" fmla="val 23465"/>
            </a:avLst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71" name="Group 1070">
            <a:extLst>
              <a:ext uri="{FF2B5EF4-FFF2-40B4-BE49-F238E27FC236}">
                <a16:creationId xmlns:a16="http://schemas.microsoft.com/office/drawing/2014/main" id="{D5E4DA78-DEEE-36D4-F8D9-72F83322820B}"/>
              </a:ext>
            </a:extLst>
          </p:cNvPr>
          <p:cNvGrpSpPr/>
          <p:nvPr/>
        </p:nvGrpSpPr>
        <p:grpSpPr>
          <a:xfrm>
            <a:off x="1401388" y="5580429"/>
            <a:ext cx="330520" cy="317164"/>
            <a:chOff x="1238639" y="1820304"/>
            <a:chExt cx="330520" cy="317164"/>
          </a:xfrm>
        </p:grpSpPr>
        <p:pic>
          <p:nvPicPr>
            <p:cNvPr id="1072" name="Picture 1071">
              <a:extLst>
                <a:ext uri="{FF2B5EF4-FFF2-40B4-BE49-F238E27FC236}">
                  <a16:creationId xmlns:a16="http://schemas.microsoft.com/office/drawing/2014/main" id="{2469DD0A-2B9C-2002-D5A1-4AB9E0BBA079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1264039" y="1820304"/>
              <a:ext cx="305120" cy="317164"/>
            </a:xfrm>
            <a:prstGeom prst="rect">
              <a:avLst/>
            </a:prstGeom>
          </p:spPr>
        </p:pic>
        <p:sp>
          <p:nvSpPr>
            <p:cNvPr id="1073" name="Oval 1072">
              <a:extLst>
                <a:ext uri="{FF2B5EF4-FFF2-40B4-BE49-F238E27FC236}">
                  <a16:creationId xmlns:a16="http://schemas.microsoft.com/office/drawing/2014/main" id="{0122C828-D0C1-F0B0-38EC-8D7F0DEC3E77}"/>
                </a:ext>
              </a:extLst>
            </p:cNvPr>
            <p:cNvSpPr/>
            <p:nvPr/>
          </p:nvSpPr>
          <p:spPr>
            <a:xfrm>
              <a:off x="1238639" y="1975298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074" name="Connector: Elbow 1073">
            <a:extLst>
              <a:ext uri="{FF2B5EF4-FFF2-40B4-BE49-F238E27FC236}">
                <a16:creationId xmlns:a16="http://schemas.microsoft.com/office/drawing/2014/main" id="{AA445AF5-4170-A249-07E3-4D0B2DDDB04F}"/>
              </a:ext>
            </a:extLst>
          </p:cNvPr>
          <p:cNvCxnSpPr>
            <a:cxnSpLocks/>
            <a:stCxn id="1117" idx="2"/>
            <a:endCxn id="1058" idx="6"/>
          </p:cNvCxnSpPr>
          <p:nvPr/>
        </p:nvCxnSpPr>
        <p:spPr>
          <a:xfrm rot="10800000" flipV="1">
            <a:off x="648193" y="5827173"/>
            <a:ext cx="744854" cy="691019"/>
          </a:xfrm>
          <a:prstGeom prst="bentConnector3">
            <a:avLst>
              <a:gd name="adj1" fmla="val 50000"/>
            </a:avLst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75" name="Connector: Elbow 1074">
            <a:extLst>
              <a:ext uri="{FF2B5EF4-FFF2-40B4-BE49-F238E27FC236}">
                <a16:creationId xmlns:a16="http://schemas.microsoft.com/office/drawing/2014/main" id="{F1BE4E30-5F0E-3FC5-4F50-87EF8C9A375B}"/>
              </a:ext>
            </a:extLst>
          </p:cNvPr>
          <p:cNvCxnSpPr>
            <a:cxnSpLocks/>
            <a:stCxn id="1073" idx="2"/>
            <a:endCxn id="1063" idx="6"/>
          </p:cNvCxnSpPr>
          <p:nvPr/>
        </p:nvCxnSpPr>
        <p:spPr>
          <a:xfrm rot="10800000">
            <a:off x="1194634" y="4866639"/>
            <a:ext cx="206755" cy="894185"/>
          </a:xfrm>
          <a:prstGeom prst="bentConnector3">
            <a:avLst>
              <a:gd name="adj1" fmla="val 50000"/>
            </a:avLst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77" name="Group 1076">
            <a:extLst>
              <a:ext uri="{FF2B5EF4-FFF2-40B4-BE49-F238E27FC236}">
                <a16:creationId xmlns:a16="http://schemas.microsoft.com/office/drawing/2014/main" id="{11C59A1A-BB13-AF3B-F8E4-F839D82F68D9}"/>
              </a:ext>
            </a:extLst>
          </p:cNvPr>
          <p:cNvGrpSpPr/>
          <p:nvPr/>
        </p:nvGrpSpPr>
        <p:grpSpPr>
          <a:xfrm>
            <a:off x="1401388" y="6001093"/>
            <a:ext cx="330520" cy="317164"/>
            <a:chOff x="1238639" y="1820304"/>
            <a:chExt cx="330520" cy="317164"/>
          </a:xfrm>
        </p:grpSpPr>
        <p:pic>
          <p:nvPicPr>
            <p:cNvPr id="1078" name="Picture 1077">
              <a:extLst>
                <a:ext uri="{FF2B5EF4-FFF2-40B4-BE49-F238E27FC236}">
                  <a16:creationId xmlns:a16="http://schemas.microsoft.com/office/drawing/2014/main" id="{0B25A654-D69C-4138-2E74-3AA779102D60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BEBA8EAE-BF5A-486C-A8C5-ECC9F3942E4B}">
                  <a14:imgProps xmlns:a14="http://schemas.microsoft.com/office/drawing/2010/main">
                    <a14:imgLayer r:embed="rId18"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264039" y="1820304"/>
              <a:ext cx="305120" cy="317164"/>
            </a:xfrm>
            <a:prstGeom prst="rect">
              <a:avLst/>
            </a:prstGeom>
          </p:spPr>
        </p:pic>
        <p:sp>
          <p:nvSpPr>
            <p:cNvPr id="1079" name="Oval 1078">
              <a:extLst>
                <a:ext uri="{FF2B5EF4-FFF2-40B4-BE49-F238E27FC236}">
                  <a16:creationId xmlns:a16="http://schemas.microsoft.com/office/drawing/2014/main" id="{CECF690F-66B0-3CF4-906C-DD9D56B95587}"/>
                </a:ext>
              </a:extLst>
            </p:cNvPr>
            <p:cNvSpPr/>
            <p:nvPr/>
          </p:nvSpPr>
          <p:spPr>
            <a:xfrm>
              <a:off x="1238639" y="1975298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080" name="Connector: Elbow 1079">
            <a:extLst>
              <a:ext uri="{FF2B5EF4-FFF2-40B4-BE49-F238E27FC236}">
                <a16:creationId xmlns:a16="http://schemas.microsoft.com/office/drawing/2014/main" id="{831C3619-B597-2FDD-95C2-E22D704F3E7A}"/>
              </a:ext>
            </a:extLst>
          </p:cNvPr>
          <p:cNvCxnSpPr>
            <a:cxnSpLocks/>
            <a:stCxn id="1072" idx="3"/>
            <a:endCxn id="1037" idx="1"/>
          </p:cNvCxnSpPr>
          <p:nvPr/>
        </p:nvCxnSpPr>
        <p:spPr>
          <a:xfrm flipH="1" flipV="1">
            <a:off x="1439488" y="4420221"/>
            <a:ext cx="292420" cy="1318790"/>
          </a:xfrm>
          <a:prstGeom prst="bentConnector5">
            <a:avLst>
              <a:gd name="adj1" fmla="val -78175"/>
              <a:gd name="adj2" fmla="val 14790"/>
              <a:gd name="adj3" fmla="val 115472"/>
            </a:avLst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10" name="Connector: Elbow 1109">
            <a:extLst>
              <a:ext uri="{FF2B5EF4-FFF2-40B4-BE49-F238E27FC236}">
                <a16:creationId xmlns:a16="http://schemas.microsoft.com/office/drawing/2014/main" id="{8DAA0331-C50A-D330-F32A-1E3A0BD6B453}"/>
              </a:ext>
            </a:extLst>
          </p:cNvPr>
          <p:cNvCxnSpPr>
            <a:cxnSpLocks/>
            <a:stCxn id="1122" idx="2"/>
          </p:cNvCxnSpPr>
          <p:nvPr/>
        </p:nvCxnSpPr>
        <p:spPr>
          <a:xfrm rot="10800000" flipH="1" flipV="1">
            <a:off x="627593" y="2852789"/>
            <a:ext cx="772021" cy="1709936"/>
          </a:xfrm>
          <a:prstGeom prst="bentConnector4">
            <a:avLst>
              <a:gd name="adj1" fmla="val -29611"/>
              <a:gd name="adj2" fmla="val 50743"/>
            </a:avLst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17" name="Oval 1116">
            <a:extLst>
              <a:ext uri="{FF2B5EF4-FFF2-40B4-BE49-F238E27FC236}">
                <a16:creationId xmlns:a16="http://schemas.microsoft.com/office/drawing/2014/main" id="{9239BE17-DEF4-626B-1E9F-E38922886530}"/>
              </a:ext>
            </a:extLst>
          </p:cNvPr>
          <p:cNvSpPr/>
          <p:nvPr/>
        </p:nvSpPr>
        <p:spPr>
          <a:xfrm>
            <a:off x="1393047" y="5801774"/>
            <a:ext cx="50800" cy="50800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2" name="Oval 1121">
            <a:extLst>
              <a:ext uri="{FF2B5EF4-FFF2-40B4-BE49-F238E27FC236}">
                <a16:creationId xmlns:a16="http://schemas.microsoft.com/office/drawing/2014/main" id="{544DFA73-7858-F0B8-E1B7-5A766D2D0324}"/>
              </a:ext>
            </a:extLst>
          </p:cNvPr>
          <p:cNvSpPr/>
          <p:nvPr/>
        </p:nvSpPr>
        <p:spPr>
          <a:xfrm>
            <a:off x="627594" y="2827389"/>
            <a:ext cx="50800" cy="50800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27" name="Connector: Elbow 1126">
            <a:extLst>
              <a:ext uri="{FF2B5EF4-FFF2-40B4-BE49-F238E27FC236}">
                <a16:creationId xmlns:a16="http://schemas.microsoft.com/office/drawing/2014/main" id="{85BC5A8C-38AA-19A7-3981-7BCBD7361639}"/>
              </a:ext>
            </a:extLst>
          </p:cNvPr>
          <p:cNvCxnSpPr>
            <a:cxnSpLocks/>
            <a:stCxn id="3203" idx="2"/>
            <a:endCxn id="3208" idx="2"/>
          </p:cNvCxnSpPr>
          <p:nvPr/>
        </p:nvCxnSpPr>
        <p:spPr>
          <a:xfrm rot="5400000" flipH="1" flipV="1">
            <a:off x="2943304" y="2610668"/>
            <a:ext cx="9259" cy="464706"/>
          </a:xfrm>
          <a:prstGeom prst="bentConnector3">
            <a:avLst>
              <a:gd name="adj1" fmla="val 2568949"/>
            </a:avLst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31" name="Rectangle 1130">
            <a:extLst>
              <a:ext uri="{FF2B5EF4-FFF2-40B4-BE49-F238E27FC236}">
                <a16:creationId xmlns:a16="http://schemas.microsoft.com/office/drawing/2014/main" id="{49AEAE8E-7A11-2255-7D02-1A5E71D8C3B3}"/>
              </a:ext>
            </a:extLst>
          </p:cNvPr>
          <p:cNvSpPr/>
          <p:nvPr/>
        </p:nvSpPr>
        <p:spPr>
          <a:xfrm rot="5400000">
            <a:off x="5607714" y="4658021"/>
            <a:ext cx="853520" cy="8048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2" name="Oval 1131">
            <a:extLst>
              <a:ext uri="{FF2B5EF4-FFF2-40B4-BE49-F238E27FC236}">
                <a16:creationId xmlns:a16="http://schemas.microsoft.com/office/drawing/2014/main" id="{B0CD978A-E50B-CB4D-7519-8E5B6325264D}"/>
              </a:ext>
            </a:extLst>
          </p:cNvPr>
          <p:cNvSpPr/>
          <p:nvPr/>
        </p:nvSpPr>
        <p:spPr>
          <a:xfrm>
            <a:off x="6074715" y="4384860"/>
            <a:ext cx="50800" cy="50800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3" name="Oval 1132">
            <a:extLst>
              <a:ext uri="{FF2B5EF4-FFF2-40B4-BE49-F238E27FC236}">
                <a16:creationId xmlns:a16="http://schemas.microsoft.com/office/drawing/2014/main" id="{793B05E7-3019-75CB-4FFD-BA665E86B7A1}"/>
              </a:ext>
            </a:extLst>
          </p:cNvPr>
          <p:cNvSpPr/>
          <p:nvPr/>
        </p:nvSpPr>
        <p:spPr>
          <a:xfrm>
            <a:off x="6074715" y="4498218"/>
            <a:ext cx="50800" cy="50800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4" name="Oval 1133">
            <a:extLst>
              <a:ext uri="{FF2B5EF4-FFF2-40B4-BE49-F238E27FC236}">
                <a16:creationId xmlns:a16="http://schemas.microsoft.com/office/drawing/2014/main" id="{109777F1-AC95-584A-3EEA-C6B877F73A93}"/>
              </a:ext>
            </a:extLst>
          </p:cNvPr>
          <p:cNvSpPr/>
          <p:nvPr/>
        </p:nvSpPr>
        <p:spPr>
          <a:xfrm>
            <a:off x="6074715" y="4611576"/>
            <a:ext cx="50800" cy="50800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5" name="Oval 1134">
            <a:extLst>
              <a:ext uri="{FF2B5EF4-FFF2-40B4-BE49-F238E27FC236}">
                <a16:creationId xmlns:a16="http://schemas.microsoft.com/office/drawing/2014/main" id="{32652035-A8B5-6527-A7EC-BB20FD3E7970}"/>
              </a:ext>
            </a:extLst>
          </p:cNvPr>
          <p:cNvSpPr/>
          <p:nvPr/>
        </p:nvSpPr>
        <p:spPr>
          <a:xfrm>
            <a:off x="6074715" y="4724934"/>
            <a:ext cx="50800" cy="50800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6" name="Oval 1135">
            <a:extLst>
              <a:ext uri="{FF2B5EF4-FFF2-40B4-BE49-F238E27FC236}">
                <a16:creationId xmlns:a16="http://schemas.microsoft.com/office/drawing/2014/main" id="{673097DF-0AFA-6102-1EA7-A6780005AF09}"/>
              </a:ext>
            </a:extLst>
          </p:cNvPr>
          <p:cNvSpPr/>
          <p:nvPr/>
        </p:nvSpPr>
        <p:spPr>
          <a:xfrm>
            <a:off x="6074715" y="4838292"/>
            <a:ext cx="50800" cy="50800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7" name="Oval 1136">
            <a:extLst>
              <a:ext uri="{FF2B5EF4-FFF2-40B4-BE49-F238E27FC236}">
                <a16:creationId xmlns:a16="http://schemas.microsoft.com/office/drawing/2014/main" id="{0768663C-96E1-BDE8-9729-55A3B2B28202}"/>
              </a:ext>
            </a:extLst>
          </p:cNvPr>
          <p:cNvSpPr/>
          <p:nvPr/>
        </p:nvSpPr>
        <p:spPr>
          <a:xfrm>
            <a:off x="6074715" y="4951650"/>
            <a:ext cx="50800" cy="50800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8" name="Picture 6" descr="Windlasses">
            <a:extLst>
              <a:ext uri="{FF2B5EF4-FFF2-40B4-BE49-F238E27FC236}">
                <a16:creationId xmlns:a16="http://schemas.microsoft.com/office/drawing/2014/main" id="{B82D8181-D7FC-D9C7-08C5-2D01493AA15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0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40" r="20722"/>
          <a:stretch>
            <a:fillRect/>
          </a:stretch>
        </p:blipFill>
        <p:spPr bwMode="auto">
          <a:xfrm>
            <a:off x="7225935" y="4200407"/>
            <a:ext cx="258742" cy="261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39" name="Picture 1138">
            <a:extLst>
              <a:ext uri="{FF2B5EF4-FFF2-40B4-BE49-F238E27FC236}">
                <a16:creationId xmlns:a16="http://schemas.microsoft.com/office/drawing/2014/main" id="{ADFC9C29-9DDE-B7E1-A4E4-19C4FCC4EFF7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7243936" y="4520599"/>
            <a:ext cx="168717" cy="204335"/>
          </a:xfrm>
          <a:prstGeom prst="rect">
            <a:avLst/>
          </a:prstGeom>
        </p:spPr>
      </p:pic>
      <p:pic>
        <p:nvPicPr>
          <p:cNvPr id="1141" name="Picture 1140">
            <a:extLst>
              <a:ext uri="{FF2B5EF4-FFF2-40B4-BE49-F238E27FC236}">
                <a16:creationId xmlns:a16="http://schemas.microsoft.com/office/drawing/2014/main" id="{6FE2EADB-9718-6C42-83AC-087E9A0784BF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7243935" y="4736124"/>
            <a:ext cx="168717" cy="204335"/>
          </a:xfrm>
          <a:prstGeom prst="rect">
            <a:avLst/>
          </a:prstGeom>
        </p:spPr>
      </p:pic>
      <p:pic>
        <p:nvPicPr>
          <p:cNvPr id="1142" name="Picture 8">
            <a:extLst>
              <a:ext uri="{FF2B5EF4-FFF2-40B4-BE49-F238E27FC236}">
                <a16:creationId xmlns:a16="http://schemas.microsoft.com/office/drawing/2014/main" id="{374B346B-58E2-0477-378F-358505A398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5405" y="4951649"/>
            <a:ext cx="524923" cy="378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43" name="Connector: Elbow 1142">
            <a:extLst>
              <a:ext uri="{FF2B5EF4-FFF2-40B4-BE49-F238E27FC236}">
                <a16:creationId xmlns:a16="http://schemas.microsoft.com/office/drawing/2014/main" id="{C6A5AD8E-D051-2AA0-28EF-3C39AC28BB6C}"/>
              </a:ext>
            </a:extLst>
          </p:cNvPr>
          <p:cNvCxnSpPr>
            <a:cxnSpLocks/>
            <a:stCxn id="1141" idx="1"/>
            <a:endCxn id="1136" idx="6"/>
          </p:cNvCxnSpPr>
          <p:nvPr/>
        </p:nvCxnSpPr>
        <p:spPr>
          <a:xfrm rot="10800000" flipV="1">
            <a:off x="6125515" y="4838292"/>
            <a:ext cx="1118420" cy="25400"/>
          </a:xfrm>
          <a:prstGeom prst="bentConnector3">
            <a:avLst>
              <a:gd name="adj1" fmla="val 50000"/>
            </a:avLst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6" name="Connector: Elbow 1145">
            <a:extLst>
              <a:ext uri="{FF2B5EF4-FFF2-40B4-BE49-F238E27FC236}">
                <a16:creationId xmlns:a16="http://schemas.microsoft.com/office/drawing/2014/main" id="{9D1B6D1F-B0B1-F98D-9ABC-F1EF8ED83B02}"/>
              </a:ext>
            </a:extLst>
          </p:cNvPr>
          <p:cNvCxnSpPr>
            <a:cxnSpLocks/>
            <a:stCxn id="1142" idx="1"/>
            <a:endCxn id="1137" idx="6"/>
          </p:cNvCxnSpPr>
          <p:nvPr/>
        </p:nvCxnSpPr>
        <p:spPr>
          <a:xfrm rot="10800000">
            <a:off x="6125515" y="4977051"/>
            <a:ext cx="969890" cy="163887"/>
          </a:xfrm>
          <a:prstGeom prst="bentConnector3">
            <a:avLst>
              <a:gd name="adj1" fmla="val 50000"/>
            </a:avLst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1" name="Connector: Elbow 1150">
            <a:extLst>
              <a:ext uri="{FF2B5EF4-FFF2-40B4-BE49-F238E27FC236}">
                <a16:creationId xmlns:a16="http://schemas.microsoft.com/office/drawing/2014/main" id="{2D7CB2A6-1DE4-8659-4C43-697AFC891D89}"/>
              </a:ext>
            </a:extLst>
          </p:cNvPr>
          <p:cNvCxnSpPr>
            <a:cxnSpLocks/>
            <a:stCxn id="1139" idx="1"/>
            <a:endCxn id="1135" idx="6"/>
          </p:cNvCxnSpPr>
          <p:nvPr/>
        </p:nvCxnSpPr>
        <p:spPr>
          <a:xfrm rot="10800000" flipV="1">
            <a:off x="6125516" y="4622766"/>
            <a:ext cx="1118421" cy="127567"/>
          </a:xfrm>
          <a:prstGeom prst="bentConnector3">
            <a:avLst>
              <a:gd name="adj1" fmla="val 50000"/>
            </a:avLst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75" name="Connector: Elbow 3074">
            <a:extLst>
              <a:ext uri="{FF2B5EF4-FFF2-40B4-BE49-F238E27FC236}">
                <a16:creationId xmlns:a16="http://schemas.microsoft.com/office/drawing/2014/main" id="{A66E00E5-3E82-9C97-3FC0-A18C731CB0CE}"/>
              </a:ext>
            </a:extLst>
          </p:cNvPr>
          <p:cNvCxnSpPr>
            <a:cxnSpLocks/>
            <a:stCxn id="3078" idx="1"/>
            <a:endCxn id="1134" idx="6"/>
          </p:cNvCxnSpPr>
          <p:nvPr/>
        </p:nvCxnSpPr>
        <p:spPr>
          <a:xfrm rot="10800000" flipV="1">
            <a:off x="6125515" y="4331212"/>
            <a:ext cx="1100420" cy="305763"/>
          </a:xfrm>
          <a:prstGeom prst="bentConnector3">
            <a:avLst>
              <a:gd name="adj1" fmla="val 50000"/>
            </a:avLst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83" name="TextBox 3082">
            <a:extLst>
              <a:ext uri="{FF2B5EF4-FFF2-40B4-BE49-F238E27FC236}">
                <a16:creationId xmlns:a16="http://schemas.microsoft.com/office/drawing/2014/main" id="{447993DE-CEE7-9485-9DA7-F8FF8AE2E4DF}"/>
              </a:ext>
            </a:extLst>
          </p:cNvPr>
          <p:cNvSpPr txBox="1"/>
          <p:nvPr/>
        </p:nvSpPr>
        <p:spPr>
          <a:xfrm>
            <a:off x="7583376" y="4211598"/>
            <a:ext cx="69762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Windlass</a:t>
            </a:r>
          </a:p>
        </p:txBody>
      </p:sp>
      <p:sp>
        <p:nvSpPr>
          <p:cNvPr id="3085" name="TextBox 3084">
            <a:extLst>
              <a:ext uri="{FF2B5EF4-FFF2-40B4-BE49-F238E27FC236}">
                <a16:creationId xmlns:a16="http://schemas.microsoft.com/office/drawing/2014/main" id="{D8E7F3BB-360D-A9C4-02D8-0DF3E24E9421}"/>
              </a:ext>
            </a:extLst>
          </p:cNvPr>
          <p:cNvSpPr txBox="1"/>
          <p:nvPr/>
        </p:nvSpPr>
        <p:spPr>
          <a:xfrm>
            <a:off x="7583376" y="4484094"/>
            <a:ext cx="90922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Winch (Port)</a:t>
            </a:r>
          </a:p>
        </p:txBody>
      </p:sp>
      <p:sp>
        <p:nvSpPr>
          <p:cNvPr id="3087" name="TextBox 3086">
            <a:extLst>
              <a:ext uri="{FF2B5EF4-FFF2-40B4-BE49-F238E27FC236}">
                <a16:creationId xmlns:a16="http://schemas.microsoft.com/office/drawing/2014/main" id="{21F7CFD2-9980-0E5F-A5FB-3CA367EAB2F6}"/>
              </a:ext>
            </a:extLst>
          </p:cNvPr>
          <p:cNvSpPr txBox="1"/>
          <p:nvPr/>
        </p:nvSpPr>
        <p:spPr>
          <a:xfrm>
            <a:off x="7583376" y="4693561"/>
            <a:ext cx="123303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Winch (Starboard)</a:t>
            </a:r>
          </a:p>
        </p:txBody>
      </p:sp>
      <p:sp>
        <p:nvSpPr>
          <p:cNvPr id="3089" name="TextBox 3088">
            <a:extLst>
              <a:ext uri="{FF2B5EF4-FFF2-40B4-BE49-F238E27FC236}">
                <a16:creationId xmlns:a16="http://schemas.microsoft.com/office/drawing/2014/main" id="{F35F2386-2258-5215-63AD-DF2157052D8A}"/>
              </a:ext>
            </a:extLst>
          </p:cNvPr>
          <p:cNvSpPr txBox="1"/>
          <p:nvPr/>
        </p:nvSpPr>
        <p:spPr>
          <a:xfrm>
            <a:off x="7583376" y="4998840"/>
            <a:ext cx="94769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Water Maker</a:t>
            </a:r>
          </a:p>
        </p:txBody>
      </p:sp>
      <p:cxnSp>
        <p:nvCxnSpPr>
          <p:cNvPr id="3090" name="Connector: Elbow 3089">
            <a:extLst>
              <a:ext uri="{FF2B5EF4-FFF2-40B4-BE49-F238E27FC236}">
                <a16:creationId xmlns:a16="http://schemas.microsoft.com/office/drawing/2014/main" id="{DDBE8BF6-EC73-8E69-7EF8-1356F55CA8EC}"/>
              </a:ext>
            </a:extLst>
          </p:cNvPr>
          <p:cNvCxnSpPr>
            <a:cxnSpLocks/>
            <a:stCxn id="6" idx="1"/>
            <a:endCxn id="1132" idx="6"/>
          </p:cNvCxnSpPr>
          <p:nvPr/>
        </p:nvCxnSpPr>
        <p:spPr>
          <a:xfrm rot="16200000" flipH="1" flipV="1">
            <a:off x="6232612" y="3314579"/>
            <a:ext cx="988584" cy="1202778"/>
          </a:xfrm>
          <a:prstGeom prst="bentConnector4">
            <a:avLst>
              <a:gd name="adj1" fmla="val -23124"/>
              <a:gd name="adj2" fmla="val 62244"/>
            </a:avLst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93" name="Connector: Elbow 3092">
            <a:extLst>
              <a:ext uri="{FF2B5EF4-FFF2-40B4-BE49-F238E27FC236}">
                <a16:creationId xmlns:a16="http://schemas.microsoft.com/office/drawing/2014/main" id="{2A6E45FE-B657-B4AB-3403-9410D4C7D9E6}"/>
              </a:ext>
            </a:extLst>
          </p:cNvPr>
          <p:cNvCxnSpPr>
            <a:cxnSpLocks/>
            <a:stCxn id="1042" idx="0"/>
            <a:endCxn id="3086" idx="2"/>
          </p:cNvCxnSpPr>
          <p:nvPr/>
        </p:nvCxnSpPr>
        <p:spPr>
          <a:xfrm rot="16200000" flipV="1">
            <a:off x="5219347" y="2728318"/>
            <a:ext cx="777322" cy="5673"/>
          </a:xfrm>
          <a:prstGeom prst="bentConnector3">
            <a:avLst>
              <a:gd name="adj1" fmla="val 50000"/>
            </a:avLst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103" name="Group 3102">
            <a:extLst>
              <a:ext uri="{FF2B5EF4-FFF2-40B4-BE49-F238E27FC236}">
                <a16:creationId xmlns:a16="http://schemas.microsoft.com/office/drawing/2014/main" id="{DB8E59D4-CBDA-2EFD-E54C-AE2114588C42}"/>
              </a:ext>
            </a:extLst>
          </p:cNvPr>
          <p:cNvGrpSpPr/>
          <p:nvPr/>
        </p:nvGrpSpPr>
        <p:grpSpPr>
          <a:xfrm>
            <a:off x="8488004" y="5781098"/>
            <a:ext cx="908874" cy="1008469"/>
            <a:chOff x="8475125" y="5055393"/>
            <a:chExt cx="908874" cy="1008469"/>
          </a:xfrm>
        </p:grpSpPr>
        <p:pic>
          <p:nvPicPr>
            <p:cNvPr id="3100" name="Picture 3099">
              <a:extLst>
                <a:ext uri="{FF2B5EF4-FFF2-40B4-BE49-F238E27FC236}">
                  <a16:creationId xmlns:a16="http://schemas.microsoft.com/office/drawing/2014/main" id="{B4F93EA1-EEE3-B1DE-EF11-977049DE491B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475125" y="5055393"/>
              <a:ext cx="908874" cy="908874"/>
            </a:xfrm>
            <a:prstGeom prst="rect">
              <a:avLst/>
            </a:prstGeom>
          </p:spPr>
        </p:pic>
        <p:sp>
          <p:nvSpPr>
            <p:cNvPr id="3101" name="TextBox 3100">
              <a:extLst>
                <a:ext uri="{FF2B5EF4-FFF2-40B4-BE49-F238E27FC236}">
                  <a16:creationId xmlns:a16="http://schemas.microsoft.com/office/drawing/2014/main" id="{1635FF50-54CF-4D8B-A1F2-3306C99F8204}"/>
                </a:ext>
              </a:extLst>
            </p:cNvPr>
            <p:cNvSpPr txBox="1"/>
            <p:nvPr/>
          </p:nvSpPr>
          <p:spPr>
            <a:xfrm>
              <a:off x="8475693" y="5802252"/>
              <a:ext cx="888385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100" dirty="0"/>
                <a:t>Fresh Water</a:t>
              </a:r>
            </a:p>
          </p:txBody>
        </p:sp>
      </p:grpSp>
      <p:pic>
        <p:nvPicPr>
          <p:cNvPr id="3102" name="Picture 18" descr="Onan 9 kW Marine Generator">
            <a:extLst>
              <a:ext uri="{FF2B5EF4-FFF2-40B4-BE49-F238E27FC236}">
                <a16:creationId xmlns:a16="http://schemas.microsoft.com/office/drawing/2014/main" id="{91088E41-36AE-F289-6C31-D0A0077F8A1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68" b="14099"/>
          <a:stretch>
            <a:fillRect/>
          </a:stretch>
        </p:blipFill>
        <p:spPr bwMode="auto">
          <a:xfrm>
            <a:off x="9837962" y="197017"/>
            <a:ext cx="1961901" cy="1375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108" name="Group 3107">
            <a:extLst>
              <a:ext uri="{FF2B5EF4-FFF2-40B4-BE49-F238E27FC236}">
                <a16:creationId xmlns:a16="http://schemas.microsoft.com/office/drawing/2014/main" id="{A11A2BD1-22F9-E8A9-5675-3D266DF19801}"/>
              </a:ext>
            </a:extLst>
          </p:cNvPr>
          <p:cNvGrpSpPr/>
          <p:nvPr/>
        </p:nvGrpSpPr>
        <p:grpSpPr>
          <a:xfrm>
            <a:off x="9523802" y="5900422"/>
            <a:ext cx="1239078" cy="889145"/>
            <a:chOff x="9510923" y="5174717"/>
            <a:chExt cx="1239078" cy="889145"/>
          </a:xfrm>
        </p:grpSpPr>
        <p:pic>
          <p:nvPicPr>
            <p:cNvPr id="3104" name="Picture 10">
              <a:extLst>
                <a:ext uri="{FF2B5EF4-FFF2-40B4-BE49-F238E27FC236}">
                  <a16:creationId xmlns:a16="http://schemas.microsoft.com/office/drawing/2014/main" id="{98A16FCF-FDA0-E641-38FA-8648AEC9C1D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33" t="22627" r="1321" b="22011"/>
            <a:stretch>
              <a:fillRect/>
            </a:stretch>
          </p:blipFill>
          <p:spPr bwMode="auto">
            <a:xfrm>
              <a:off x="9510923" y="5174717"/>
              <a:ext cx="1239078" cy="7157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106" name="TextBox 3105">
              <a:extLst>
                <a:ext uri="{FF2B5EF4-FFF2-40B4-BE49-F238E27FC236}">
                  <a16:creationId xmlns:a16="http://schemas.microsoft.com/office/drawing/2014/main" id="{6BEBA325-76DC-67A4-8B3A-88DBB3584B8E}"/>
                </a:ext>
              </a:extLst>
            </p:cNvPr>
            <p:cNvSpPr txBox="1"/>
            <p:nvPr/>
          </p:nvSpPr>
          <p:spPr>
            <a:xfrm>
              <a:off x="9737566" y="5802252"/>
              <a:ext cx="785793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100" dirty="0"/>
                <a:t>Fuel (Port)</a:t>
              </a:r>
            </a:p>
          </p:txBody>
        </p:sp>
      </p:grpSp>
      <p:grpSp>
        <p:nvGrpSpPr>
          <p:cNvPr id="3109" name="Group 3108">
            <a:extLst>
              <a:ext uri="{FF2B5EF4-FFF2-40B4-BE49-F238E27FC236}">
                <a16:creationId xmlns:a16="http://schemas.microsoft.com/office/drawing/2014/main" id="{30E514A3-F70F-D75D-6D24-F37A83CC184E}"/>
              </a:ext>
            </a:extLst>
          </p:cNvPr>
          <p:cNvGrpSpPr/>
          <p:nvPr/>
        </p:nvGrpSpPr>
        <p:grpSpPr>
          <a:xfrm>
            <a:off x="10831791" y="5875022"/>
            <a:ext cx="1239078" cy="912971"/>
            <a:chOff x="10818912" y="5149317"/>
            <a:chExt cx="1239078" cy="912971"/>
          </a:xfrm>
        </p:grpSpPr>
        <p:pic>
          <p:nvPicPr>
            <p:cNvPr id="3105" name="Picture 10">
              <a:extLst>
                <a:ext uri="{FF2B5EF4-FFF2-40B4-BE49-F238E27FC236}">
                  <a16:creationId xmlns:a16="http://schemas.microsoft.com/office/drawing/2014/main" id="{69535448-449B-C69E-6912-4C40745CFE9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33" t="22627" r="1321" b="22011"/>
            <a:stretch>
              <a:fillRect/>
            </a:stretch>
          </p:blipFill>
          <p:spPr bwMode="auto">
            <a:xfrm>
              <a:off x="10818912" y="5149317"/>
              <a:ext cx="1239078" cy="7157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107" name="TextBox 3106">
              <a:extLst>
                <a:ext uri="{FF2B5EF4-FFF2-40B4-BE49-F238E27FC236}">
                  <a16:creationId xmlns:a16="http://schemas.microsoft.com/office/drawing/2014/main" id="{1A750415-32FD-80A8-A4D0-AF4A76EFA981}"/>
                </a:ext>
              </a:extLst>
            </p:cNvPr>
            <p:cNvSpPr txBox="1"/>
            <p:nvPr/>
          </p:nvSpPr>
          <p:spPr>
            <a:xfrm>
              <a:off x="10883652" y="5800678"/>
              <a:ext cx="110959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100" dirty="0"/>
                <a:t>Fuel (Starboard)</a:t>
              </a:r>
            </a:p>
          </p:txBody>
        </p:sp>
      </p:grpSp>
      <p:cxnSp>
        <p:nvCxnSpPr>
          <p:cNvPr id="3110" name="Connector: Elbow 3109">
            <a:extLst>
              <a:ext uri="{FF2B5EF4-FFF2-40B4-BE49-F238E27FC236}">
                <a16:creationId xmlns:a16="http://schemas.microsoft.com/office/drawing/2014/main" id="{DD918D0F-CE33-4919-DF18-1694B260F5DB}"/>
              </a:ext>
            </a:extLst>
          </p:cNvPr>
          <p:cNvCxnSpPr>
            <a:cxnSpLocks/>
            <a:stCxn id="26" idx="2"/>
            <a:endCxn id="3100" idx="0"/>
          </p:cNvCxnSpPr>
          <p:nvPr/>
        </p:nvCxnSpPr>
        <p:spPr>
          <a:xfrm rot="5400000">
            <a:off x="8452374" y="3106006"/>
            <a:ext cx="3165160" cy="2185025"/>
          </a:xfrm>
          <a:prstGeom prst="bentConnector3">
            <a:avLst>
              <a:gd name="adj1" fmla="val 50000"/>
            </a:avLst>
          </a:prstGeom>
          <a:ln w="12700">
            <a:solidFill>
              <a:srgbClr val="7030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14" name="Connector: Elbow 3113">
            <a:extLst>
              <a:ext uri="{FF2B5EF4-FFF2-40B4-BE49-F238E27FC236}">
                <a16:creationId xmlns:a16="http://schemas.microsoft.com/office/drawing/2014/main" id="{5F40F017-3012-2283-96C1-90C02910F727}"/>
              </a:ext>
            </a:extLst>
          </p:cNvPr>
          <p:cNvCxnSpPr>
            <a:cxnSpLocks/>
            <a:stCxn id="26" idx="2"/>
            <a:endCxn id="3104" idx="0"/>
          </p:cNvCxnSpPr>
          <p:nvPr/>
        </p:nvCxnSpPr>
        <p:spPr>
          <a:xfrm rot="5400000">
            <a:off x="8993162" y="3766118"/>
            <a:ext cx="3284484" cy="984125"/>
          </a:xfrm>
          <a:prstGeom prst="bentConnector3">
            <a:avLst>
              <a:gd name="adj1" fmla="val 50000"/>
            </a:avLst>
          </a:prstGeom>
          <a:ln w="12700">
            <a:solidFill>
              <a:srgbClr val="7030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18" name="Connector: Elbow 3117">
            <a:extLst>
              <a:ext uri="{FF2B5EF4-FFF2-40B4-BE49-F238E27FC236}">
                <a16:creationId xmlns:a16="http://schemas.microsoft.com/office/drawing/2014/main" id="{906FF5E0-53DE-3BA9-37BF-C75B5F7D42F9}"/>
              </a:ext>
            </a:extLst>
          </p:cNvPr>
          <p:cNvCxnSpPr>
            <a:cxnSpLocks/>
            <a:stCxn id="26" idx="2"/>
            <a:endCxn id="3105" idx="0"/>
          </p:cNvCxnSpPr>
          <p:nvPr/>
        </p:nvCxnSpPr>
        <p:spPr>
          <a:xfrm rot="16200000" flipH="1">
            <a:off x="9659856" y="4083548"/>
            <a:ext cx="3259084" cy="323864"/>
          </a:xfrm>
          <a:prstGeom prst="bentConnector3">
            <a:avLst>
              <a:gd name="adj1" fmla="val 50000"/>
            </a:avLst>
          </a:prstGeom>
          <a:ln w="12700">
            <a:solidFill>
              <a:srgbClr val="7030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122" name="Picture 22" descr="Victron Energy Cerbo GX MK2 Controller ">
            <a:extLst>
              <a:ext uri="{FF2B5EF4-FFF2-40B4-BE49-F238E27FC236}">
                <a16:creationId xmlns:a16="http://schemas.microsoft.com/office/drawing/2014/main" id="{662A7A9E-4788-4A5E-A475-49AAEAB1D62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27" t="4827" r="4892" b="5033"/>
          <a:stretch>
            <a:fillRect/>
          </a:stretch>
        </p:blipFill>
        <p:spPr bwMode="auto">
          <a:xfrm>
            <a:off x="6206551" y="1136639"/>
            <a:ext cx="935966" cy="502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23" name="TextBox 3122">
            <a:extLst>
              <a:ext uri="{FF2B5EF4-FFF2-40B4-BE49-F238E27FC236}">
                <a16:creationId xmlns:a16="http://schemas.microsoft.com/office/drawing/2014/main" id="{19EA22C6-4AFA-9C68-CACC-F1C12531F88B}"/>
              </a:ext>
            </a:extLst>
          </p:cNvPr>
          <p:cNvSpPr txBox="1"/>
          <p:nvPr/>
        </p:nvSpPr>
        <p:spPr>
          <a:xfrm>
            <a:off x="7387295" y="1400807"/>
            <a:ext cx="7713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/>
              <a:t>Cerbo GX</a:t>
            </a:r>
          </a:p>
        </p:txBody>
      </p:sp>
      <p:sp>
        <p:nvSpPr>
          <p:cNvPr id="3130" name="Rectangle 3129">
            <a:extLst>
              <a:ext uri="{FF2B5EF4-FFF2-40B4-BE49-F238E27FC236}">
                <a16:creationId xmlns:a16="http://schemas.microsoft.com/office/drawing/2014/main" id="{4BA8B160-CEE7-E86F-7452-B4640B7348CE}"/>
              </a:ext>
            </a:extLst>
          </p:cNvPr>
          <p:cNvSpPr/>
          <p:nvPr/>
        </p:nvSpPr>
        <p:spPr>
          <a:xfrm>
            <a:off x="7830716" y="3501820"/>
            <a:ext cx="599332" cy="317843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ysClr val="windowText" lastClr="000000"/>
                </a:solidFill>
              </a:rPr>
              <a:t>AC Systems</a:t>
            </a:r>
          </a:p>
        </p:txBody>
      </p:sp>
      <p:cxnSp>
        <p:nvCxnSpPr>
          <p:cNvPr id="3131" name="Connector: Elbow 3130">
            <a:extLst>
              <a:ext uri="{FF2B5EF4-FFF2-40B4-BE49-F238E27FC236}">
                <a16:creationId xmlns:a16="http://schemas.microsoft.com/office/drawing/2014/main" id="{D431A9CF-080D-96DF-4308-F34EA802101C}"/>
              </a:ext>
            </a:extLst>
          </p:cNvPr>
          <p:cNvCxnSpPr>
            <a:cxnSpLocks/>
            <a:stCxn id="3130" idx="1"/>
            <a:endCxn id="6" idx="3"/>
          </p:cNvCxnSpPr>
          <p:nvPr/>
        </p:nvCxnSpPr>
        <p:spPr>
          <a:xfrm rot="10800000" flipV="1">
            <a:off x="7328294" y="3660742"/>
            <a:ext cx="502423" cy="349986"/>
          </a:xfrm>
          <a:prstGeom prst="bentConnector4">
            <a:avLst>
              <a:gd name="adj1" fmla="val 20689"/>
              <a:gd name="adj2" fmla="val 131208"/>
            </a:avLst>
          </a:prstGeom>
          <a:ln w="571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134" name="Group 3133">
            <a:extLst>
              <a:ext uri="{FF2B5EF4-FFF2-40B4-BE49-F238E27FC236}">
                <a16:creationId xmlns:a16="http://schemas.microsoft.com/office/drawing/2014/main" id="{0FE4AB56-C17C-6AC3-3693-297FD1D99B6D}"/>
              </a:ext>
            </a:extLst>
          </p:cNvPr>
          <p:cNvGrpSpPr/>
          <p:nvPr/>
        </p:nvGrpSpPr>
        <p:grpSpPr>
          <a:xfrm>
            <a:off x="8850088" y="1055822"/>
            <a:ext cx="758052" cy="707644"/>
            <a:chOff x="1775599" y="1814053"/>
            <a:chExt cx="758052" cy="707644"/>
          </a:xfrm>
        </p:grpSpPr>
        <p:pic>
          <p:nvPicPr>
            <p:cNvPr id="3135" name="Picture 20">
              <a:extLst>
                <a:ext uri="{FF2B5EF4-FFF2-40B4-BE49-F238E27FC236}">
                  <a16:creationId xmlns:a16="http://schemas.microsoft.com/office/drawing/2014/main" id="{C146784E-3E5D-5059-BD99-B2D91C45BFE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75599" y="1814053"/>
              <a:ext cx="758052" cy="707644"/>
            </a:xfrm>
            <a:prstGeom prst="rect">
              <a:avLst/>
            </a:prstGeom>
            <a:noFill/>
            <a:scene3d>
              <a:camera prst="orthographicFront">
                <a:rot lat="21285324" lon="27790" rev="2220042"/>
              </a:camera>
              <a:lightRig rig="threePt" dir="t"/>
            </a:scene3d>
            <a:sp3d>
              <a:bevelB w="0" h="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136" name="Oval 3135">
              <a:extLst>
                <a:ext uri="{FF2B5EF4-FFF2-40B4-BE49-F238E27FC236}">
                  <a16:creationId xmlns:a16="http://schemas.microsoft.com/office/drawing/2014/main" id="{D34D1DD8-2AE3-A680-0CA8-FEAE4026DF1F}"/>
                </a:ext>
              </a:extLst>
            </p:cNvPr>
            <p:cNvSpPr/>
            <p:nvPr/>
          </p:nvSpPr>
          <p:spPr>
            <a:xfrm>
              <a:off x="1952914" y="2370565"/>
              <a:ext cx="50800" cy="508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37" name="Oval 3136">
              <a:extLst>
                <a:ext uri="{FF2B5EF4-FFF2-40B4-BE49-F238E27FC236}">
                  <a16:creationId xmlns:a16="http://schemas.microsoft.com/office/drawing/2014/main" id="{76A6843A-3D75-CAA2-0D2F-05BC1244EF8A}"/>
                </a:ext>
              </a:extLst>
            </p:cNvPr>
            <p:cNvSpPr/>
            <p:nvPr/>
          </p:nvSpPr>
          <p:spPr>
            <a:xfrm>
              <a:off x="2079048" y="2370564"/>
              <a:ext cx="50800" cy="508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38" name="Oval 3137">
              <a:extLst>
                <a:ext uri="{FF2B5EF4-FFF2-40B4-BE49-F238E27FC236}">
                  <a16:creationId xmlns:a16="http://schemas.microsoft.com/office/drawing/2014/main" id="{6E04C363-3962-F8D3-6BF3-08CD530A37C0}"/>
                </a:ext>
              </a:extLst>
            </p:cNvPr>
            <p:cNvSpPr/>
            <p:nvPr/>
          </p:nvSpPr>
          <p:spPr>
            <a:xfrm>
              <a:off x="2205182" y="2370563"/>
              <a:ext cx="50800" cy="508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3139" name="Connector: Elbow 3138">
            <a:extLst>
              <a:ext uri="{FF2B5EF4-FFF2-40B4-BE49-F238E27FC236}">
                <a16:creationId xmlns:a16="http://schemas.microsoft.com/office/drawing/2014/main" id="{EAE5DC8C-616E-F3AB-D9DB-08D61F0ADDBE}"/>
              </a:ext>
            </a:extLst>
          </p:cNvPr>
          <p:cNvCxnSpPr>
            <a:cxnSpLocks/>
            <a:stCxn id="3135" idx="2"/>
            <a:endCxn id="3080" idx="2"/>
          </p:cNvCxnSpPr>
          <p:nvPr/>
        </p:nvCxnSpPr>
        <p:spPr>
          <a:xfrm rot="16200000" flipH="1">
            <a:off x="8939502" y="2053077"/>
            <a:ext cx="950389" cy="371165"/>
          </a:xfrm>
          <a:prstGeom prst="bentConnector5">
            <a:avLst>
              <a:gd name="adj1" fmla="val 10068"/>
              <a:gd name="adj2" fmla="val 311099"/>
              <a:gd name="adj3" fmla="val 124053"/>
            </a:avLst>
          </a:prstGeom>
          <a:ln w="50800">
            <a:solidFill>
              <a:srgbClr val="FF99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43" name="Connector: Elbow 3142">
            <a:extLst>
              <a:ext uri="{FF2B5EF4-FFF2-40B4-BE49-F238E27FC236}">
                <a16:creationId xmlns:a16="http://schemas.microsoft.com/office/drawing/2014/main" id="{1B4171D9-7B62-5857-CC5C-4B81D8F3DF4D}"/>
              </a:ext>
            </a:extLst>
          </p:cNvPr>
          <p:cNvCxnSpPr>
            <a:cxnSpLocks/>
            <a:stCxn id="3102" idx="1"/>
            <a:endCxn id="3135" idx="0"/>
          </p:cNvCxnSpPr>
          <p:nvPr/>
        </p:nvCxnSpPr>
        <p:spPr>
          <a:xfrm rot="10800000" flipV="1">
            <a:off x="9229114" y="884988"/>
            <a:ext cx="608848" cy="170834"/>
          </a:xfrm>
          <a:prstGeom prst="bentConnector2">
            <a:avLst/>
          </a:prstGeom>
          <a:ln w="19050">
            <a:solidFill>
              <a:srgbClr val="7030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46" name="TextBox 3145">
            <a:extLst>
              <a:ext uri="{FF2B5EF4-FFF2-40B4-BE49-F238E27FC236}">
                <a16:creationId xmlns:a16="http://schemas.microsoft.com/office/drawing/2014/main" id="{F2EDB773-CD08-30E7-15CA-128432B696DE}"/>
              </a:ext>
            </a:extLst>
          </p:cNvPr>
          <p:cNvSpPr txBox="1"/>
          <p:nvPr/>
        </p:nvSpPr>
        <p:spPr>
          <a:xfrm>
            <a:off x="9023201" y="444058"/>
            <a:ext cx="8241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/>
              <a:t>Start/Stop</a:t>
            </a:r>
            <a:br>
              <a:rPr lang="en-US" sz="1200" dirty="0"/>
            </a:br>
            <a:r>
              <a:rPr lang="en-US" sz="1200" dirty="0"/>
              <a:t>Relays</a:t>
            </a:r>
          </a:p>
        </p:txBody>
      </p:sp>
      <p:cxnSp>
        <p:nvCxnSpPr>
          <p:cNvPr id="3150" name="Connector: Elbow 3149">
            <a:extLst>
              <a:ext uri="{FF2B5EF4-FFF2-40B4-BE49-F238E27FC236}">
                <a16:creationId xmlns:a16="http://schemas.microsoft.com/office/drawing/2014/main" id="{A5FF14B1-CF18-4197-4471-73732D5C866E}"/>
              </a:ext>
            </a:extLst>
          </p:cNvPr>
          <p:cNvCxnSpPr>
            <a:cxnSpLocks/>
            <a:stCxn id="3088" idx="1"/>
            <a:endCxn id="32" idx="0"/>
          </p:cNvCxnSpPr>
          <p:nvPr/>
        </p:nvCxnSpPr>
        <p:spPr>
          <a:xfrm rot="10800000" flipH="1" flipV="1">
            <a:off x="3517833" y="1387726"/>
            <a:ext cx="862394" cy="338878"/>
          </a:xfrm>
          <a:prstGeom prst="bentConnector4">
            <a:avLst>
              <a:gd name="adj1" fmla="val -58262"/>
              <a:gd name="adj2" fmla="val 106104"/>
            </a:avLst>
          </a:prstGeom>
          <a:ln w="12700">
            <a:solidFill>
              <a:srgbClr val="00B0F0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53" name="Connector: Elbow 3152">
            <a:extLst>
              <a:ext uri="{FF2B5EF4-FFF2-40B4-BE49-F238E27FC236}">
                <a16:creationId xmlns:a16="http://schemas.microsoft.com/office/drawing/2014/main" id="{560A5C31-482B-34C5-D807-6920984554E4}"/>
              </a:ext>
            </a:extLst>
          </p:cNvPr>
          <p:cNvCxnSpPr>
            <a:cxnSpLocks/>
            <a:stCxn id="26" idx="3"/>
            <a:endCxn id="3080" idx="2"/>
          </p:cNvCxnSpPr>
          <p:nvPr/>
        </p:nvCxnSpPr>
        <p:spPr>
          <a:xfrm flipH="1">
            <a:off x="9600279" y="2374015"/>
            <a:ext cx="1909865" cy="339840"/>
          </a:xfrm>
          <a:prstGeom prst="bentConnector4">
            <a:avLst>
              <a:gd name="adj1" fmla="val -11969"/>
              <a:gd name="adj2" fmla="val 167267"/>
            </a:avLst>
          </a:prstGeom>
          <a:ln w="50800">
            <a:solidFill>
              <a:srgbClr val="FF99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56" name="Connector: Elbow 3155">
            <a:extLst>
              <a:ext uri="{FF2B5EF4-FFF2-40B4-BE49-F238E27FC236}">
                <a16:creationId xmlns:a16="http://schemas.microsoft.com/office/drawing/2014/main" id="{ACC7C0C4-6339-0C9E-E6BE-56CC22707930}"/>
              </a:ext>
            </a:extLst>
          </p:cNvPr>
          <p:cNvCxnSpPr>
            <a:cxnSpLocks/>
            <a:stCxn id="3082" idx="2"/>
            <a:endCxn id="26" idx="3"/>
          </p:cNvCxnSpPr>
          <p:nvPr/>
        </p:nvCxnSpPr>
        <p:spPr>
          <a:xfrm rot="5400000" flipH="1" flipV="1">
            <a:off x="10606233" y="2489462"/>
            <a:ext cx="1019358" cy="788464"/>
          </a:xfrm>
          <a:prstGeom prst="bentConnector4">
            <a:avLst>
              <a:gd name="adj1" fmla="val -22426"/>
              <a:gd name="adj2" fmla="val 128993"/>
            </a:avLst>
          </a:prstGeom>
          <a:ln w="50800">
            <a:solidFill>
              <a:srgbClr val="FF99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61" name="Connector: Elbow 3160">
            <a:extLst>
              <a:ext uri="{FF2B5EF4-FFF2-40B4-BE49-F238E27FC236}">
                <a16:creationId xmlns:a16="http://schemas.microsoft.com/office/drawing/2014/main" id="{D101566B-8B94-E733-6124-FA95F38859B8}"/>
              </a:ext>
            </a:extLst>
          </p:cNvPr>
          <p:cNvCxnSpPr>
            <a:cxnSpLocks/>
            <a:stCxn id="8" idx="0"/>
            <a:endCxn id="3082" idx="1"/>
          </p:cNvCxnSpPr>
          <p:nvPr/>
        </p:nvCxnSpPr>
        <p:spPr>
          <a:xfrm rot="16200000" flipH="1">
            <a:off x="4516782" y="-2811525"/>
            <a:ext cx="1817908" cy="9897944"/>
          </a:xfrm>
          <a:prstGeom prst="bentConnector4">
            <a:avLst>
              <a:gd name="adj1" fmla="val -12575"/>
              <a:gd name="adj2" fmla="val 54076"/>
            </a:avLst>
          </a:prstGeom>
          <a:ln w="50800">
            <a:solidFill>
              <a:srgbClr val="FF99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80" name="Connector: Elbow 3179">
            <a:extLst>
              <a:ext uri="{FF2B5EF4-FFF2-40B4-BE49-F238E27FC236}">
                <a16:creationId xmlns:a16="http://schemas.microsoft.com/office/drawing/2014/main" id="{25DD0ABB-E39B-1C31-EA44-7DD50B780227}"/>
              </a:ext>
            </a:extLst>
          </p:cNvPr>
          <p:cNvCxnSpPr>
            <a:cxnSpLocks/>
            <a:stCxn id="3182" idx="2"/>
            <a:endCxn id="3210" idx="0"/>
          </p:cNvCxnSpPr>
          <p:nvPr/>
        </p:nvCxnSpPr>
        <p:spPr>
          <a:xfrm rot="10800000" flipH="1" flipV="1">
            <a:off x="3525429" y="1236167"/>
            <a:ext cx="723262" cy="591781"/>
          </a:xfrm>
          <a:prstGeom prst="bentConnector4">
            <a:avLst>
              <a:gd name="adj1" fmla="val -42143"/>
              <a:gd name="adj2" fmla="val 96677"/>
            </a:avLst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184" name="Group 3183">
            <a:extLst>
              <a:ext uri="{FF2B5EF4-FFF2-40B4-BE49-F238E27FC236}">
                <a16:creationId xmlns:a16="http://schemas.microsoft.com/office/drawing/2014/main" id="{213CEC5A-8267-3DA0-A262-4FCEF8950AF4}"/>
              </a:ext>
            </a:extLst>
          </p:cNvPr>
          <p:cNvGrpSpPr/>
          <p:nvPr/>
        </p:nvGrpSpPr>
        <p:grpSpPr>
          <a:xfrm>
            <a:off x="3517833" y="1078909"/>
            <a:ext cx="700843" cy="617634"/>
            <a:chOff x="935367" y="5315793"/>
            <a:chExt cx="700843" cy="617634"/>
          </a:xfrm>
        </p:grpSpPr>
        <p:pic>
          <p:nvPicPr>
            <p:cNvPr id="3088" name="Picture 16">
              <a:extLst>
                <a:ext uri="{FF2B5EF4-FFF2-40B4-BE49-F238E27FC236}">
                  <a16:creationId xmlns:a16="http://schemas.microsoft.com/office/drawing/2014/main" id="{BEE0F770-10CC-9A8D-C398-453D2A2E62A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5367" y="5315793"/>
              <a:ext cx="700843" cy="6176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182" name="Oval 3181">
              <a:extLst>
                <a:ext uri="{FF2B5EF4-FFF2-40B4-BE49-F238E27FC236}">
                  <a16:creationId xmlns:a16="http://schemas.microsoft.com/office/drawing/2014/main" id="{62B25C76-C5A0-8411-B809-31A091E8FC82}"/>
                </a:ext>
              </a:extLst>
            </p:cNvPr>
            <p:cNvSpPr/>
            <p:nvPr/>
          </p:nvSpPr>
          <p:spPr>
            <a:xfrm>
              <a:off x="942963" y="5447652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83" name="Oval 3182">
              <a:extLst>
                <a:ext uri="{FF2B5EF4-FFF2-40B4-BE49-F238E27FC236}">
                  <a16:creationId xmlns:a16="http://schemas.microsoft.com/office/drawing/2014/main" id="{EEE05A00-6B9D-19BA-250E-1A6DC5F9D41C}"/>
                </a:ext>
              </a:extLst>
            </p:cNvPr>
            <p:cNvSpPr/>
            <p:nvPr/>
          </p:nvSpPr>
          <p:spPr>
            <a:xfrm>
              <a:off x="942963" y="5734608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90" name="Oval 3189">
            <a:extLst>
              <a:ext uri="{FF2B5EF4-FFF2-40B4-BE49-F238E27FC236}">
                <a16:creationId xmlns:a16="http://schemas.microsoft.com/office/drawing/2014/main" id="{7C909E29-6EA8-77AD-1297-CB634043C047}"/>
              </a:ext>
            </a:extLst>
          </p:cNvPr>
          <p:cNvSpPr/>
          <p:nvPr/>
        </p:nvSpPr>
        <p:spPr>
          <a:xfrm>
            <a:off x="4157975" y="1209343"/>
            <a:ext cx="50800" cy="50800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91" name="Oval 3190">
            <a:extLst>
              <a:ext uri="{FF2B5EF4-FFF2-40B4-BE49-F238E27FC236}">
                <a16:creationId xmlns:a16="http://schemas.microsoft.com/office/drawing/2014/main" id="{3731680B-72A9-BD5D-36A9-FACC364F1782}"/>
              </a:ext>
            </a:extLst>
          </p:cNvPr>
          <p:cNvSpPr/>
          <p:nvPr/>
        </p:nvSpPr>
        <p:spPr>
          <a:xfrm>
            <a:off x="4157975" y="1498915"/>
            <a:ext cx="50800" cy="50800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192" name="Connector: Elbow 3191">
            <a:extLst>
              <a:ext uri="{FF2B5EF4-FFF2-40B4-BE49-F238E27FC236}">
                <a16:creationId xmlns:a16="http://schemas.microsoft.com/office/drawing/2014/main" id="{449198F4-7F1B-3F6A-8944-018A3E7BEDB3}"/>
              </a:ext>
            </a:extLst>
          </p:cNvPr>
          <p:cNvCxnSpPr>
            <a:cxnSpLocks/>
            <a:stCxn id="3190" idx="6"/>
            <a:endCxn id="3220" idx="1"/>
          </p:cNvCxnSpPr>
          <p:nvPr/>
        </p:nvCxnSpPr>
        <p:spPr>
          <a:xfrm>
            <a:off x="4208775" y="1234743"/>
            <a:ext cx="738272" cy="338853"/>
          </a:xfrm>
          <a:prstGeom prst="bentConnector3">
            <a:avLst>
              <a:gd name="adj1" fmla="val 50000"/>
            </a:avLst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221" name="Group 3220">
            <a:extLst>
              <a:ext uri="{FF2B5EF4-FFF2-40B4-BE49-F238E27FC236}">
                <a16:creationId xmlns:a16="http://schemas.microsoft.com/office/drawing/2014/main" id="{F23CAA21-ACD2-484E-4F02-21F6F779E588}"/>
              </a:ext>
            </a:extLst>
          </p:cNvPr>
          <p:cNvGrpSpPr/>
          <p:nvPr/>
        </p:nvGrpSpPr>
        <p:grpSpPr>
          <a:xfrm>
            <a:off x="4947047" y="1483653"/>
            <a:ext cx="169506" cy="179885"/>
            <a:chOff x="2364581" y="5720537"/>
            <a:chExt cx="169506" cy="179885"/>
          </a:xfrm>
        </p:grpSpPr>
        <p:sp>
          <p:nvSpPr>
            <p:cNvPr id="3219" name="Oval 3218">
              <a:extLst>
                <a:ext uri="{FF2B5EF4-FFF2-40B4-BE49-F238E27FC236}">
                  <a16:creationId xmlns:a16="http://schemas.microsoft.com/office/drawing/2014/main" id="{8E4AA171-7F5D-915B-B3B2-21ABF7F10227}"/>
                </a:ext>
              </a:extLst>
            </p:cNvPr>
            <p:cNvSpPr/>
            <p:nvPr/>
          </p:nvSpPr>
          <p:spPr>
            <a:xfrm>
              <a:off x="2395539" y="5761200"/>
              <a:ext cx="103834" cy="103834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20" name="Rectangle 3219">
              <a:extLst>
                <a:ext uri="{FF2B5EF4-FFF2-40B4-BE49-F238E27FC236}">
                  <a16:creationId xmlns:a16="http://schemas.microsoft.com/office/drawing/2014/main" id="{6AF0CD21-4BCE-7D4B-8892-1BAF3DB490B4}"/>
                </a:ext>
              </a:extLst>
            </p:cNvPr>
            <p:cNvSpPr/>
            <p:nvPr/>
          </p:nvSpPr>
          <p:spPr>
            <a:xfrm>
              <a:off x="2364581" y="5720537"/>
              <a:ext cx="169506" cy="179885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3223" name="Connector: Elbow 3222">
            <a:extLst>
              <a:ext uri="{FF2B5EF4-FFF2-40B4-BE49-F238E27FC236}">
                <a16:creationId xmlns:a16="http://schemas.microsoft.com/office/drawing/2014/main" id="{92B0BEE6-D59D-12FE-CE8E-9B721FB7A8DF}"/>
              </a:ext>
            </a:extLst>
          </p:cNvPr>
          <p:cNvCxnSpPr>
            <a:cxnSpLocks/>
            <a:stCxn id="3203" idx="2"/>
            <a:endCxn id="3219" idx="0"/>
          </p:cNvCxnSpPr>
          <p:nvPr/>
        </p:nvCxnSpPr>
        <p:spPr>
          <a:xfrm rot="5400000" flipH="1" flipV="1">
            <a:off x="3211084" y="1028812"/>
            <a:ext cx="1323334" cy="2314342"/>
          </a:xfrm>
          <a:prstGeom prst="bentConnector3">
            <a:avLst>
              <a:gd name="adj1" fmla="val 26872"/>
            </a:avLst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26" name="Connector: Elbow 3225">
            <a:extLst>
              <a:ext uri="{FF2B5EF4-FFF2-40B4-BE49-F238E27FC236}">
                <a16:creationId xmlns:a16="http://schemas.microsoft.com/office/drawing/2014/main" id="{7FEFDEB6-95EC-6003-FC13-348B8AFDF208}"/>
              </a:ext>
            </a:extLst>
          </p:cNvPr>
          <p:cNvCxnSpPr>
            <a:cxnSpLocks/>
            <a:stCxn id="3219" idx="6"/>
            <a:endCxn id="3086" idx="0"/>
          </p:cNvCxnSpPr>
          <p:nvPr/>
        </p:nvCxnSpPr>
        <p:spPr>
          <a:xfrm>
            <a:off x="5081839" y="1576233"/>
            <a:ext cx="523332" cy="101793"/>
          </a:xfrm>
          <a:prstGeom prst="bentConnector2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32" name="Connector: Elbow 3231">
            <a:extLst>
              <a:ext uri="{FF2B5EF4-FFF2-40B4-BE49-F238E27FC236}">
                <a16:creationId xmlns:a16="http://schemas.microsoft.com/office/drawing/2014/main" id="{CC5D67AF-BA85-57BE-A748-D8FF4632C77C}"/>
              </a:ext>
            </a:extLst>
          </p:cNvPr>
          <p:cNvCxnSpPr>
            <a:cxnSpLocks/>
            <a:stCxn id="3183" idx="2"/>
            <a:endCxn id="3211" idx="1"/>
          </p:cNvCxnSpPr>
          <p:nvPr/>
        </p:nvCxnSpPr>
        <p:spPr>
          <a:xfrm rot="10800000" flipH="1" flipV="1">
            <a:off x="3525429" y="1523124"/>
            <a:ext cx="1232320" cy="308124"/>
          </a:xfrm>
          <a:prstGeom prst="bentConnector4">
            <a:avLst>
              <a:gd name="adj1" fmla="val -18550"/>
              <a:gd name="adj2" fmla="val 52914"/>
            </a:avLst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41" name="TextBox 3240">
            <a:extLst>
              <a:ext uri="{FF2B5EF4-FFF2-40B4-BE49-F238E27FC236}">
                <a16:creationId xmlns:a16="http://schemas.microsoft.com/office/drawing/2014/main" id="{010385AE-70C6-D36F-BC9A-F13519E43A58}"/>
              </a:ext>
            </a:extLst>
          </p:cNvPr>
          <p:cNvSpPr txBox="1"/>
          <p:nvPr/>
        </p:nvSpPr>
        <p:spPr>
          <a:xfrm>
            <a:off x="2956973" y="1901979"/>
            <a:ext cx="110355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/>
              <a:t>(2) Victron Smart 200Ah</a:t>
            </a:r>
          </a:p>
        </p:txBody>
      </p:sp>
      <p:sp>
        <p:nvSpPr>
          <p:cNvPr id="3148" name="Rectangle 3147">
            <a:extLst>
              <a:ext uri="{FF2B5EF4-FFF2-40B4-BE49-F238E27FC236}">
                <a16:creationId xmlns:a16="http://schemas.microsoft.com/office/drawing/2014/main" id="{3660B231-B65D-A8D4-1AE4-C275AA36E295}"/>
              </a:ext>
            </a:extLst>
          </p:cNvPr>
          <p:cNvSpPr/>
          <p:nvPr/>
        </p:nvSpPr>
        <p:spPr>
          <a:xfrm>
            <a:off x="1949707" y="2699429"/>
            <a:ext cx="87090" cy="660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89" name="Connector: Elbow 1088">
            <a:extLst>
              <a:ext uri="{FF2B5EF4-FFF2-40B4-BE49-F238E27FC236}">
                <a16:creationId xmlns:a16="http://schemas.microsoft.com/office/drawing/2014/main" id="{75742E22-AB4C-454D-7481-5F8192C2E810}"/>
              </a:ext>
            </a:extLst>
          </p:cNvPr>
          <p:cNvCxnSpPr>
            <a:cxnSpLocks/>
            <a:stCxn id="1037" idx="3"/>
            <a:endCxn id="10" idx="3"/>
          </p:cNvCxnSpPr>
          <p:nvPr/>
        </p:nvCxnSpPr>
        <p:spPr>
          <a:xfrm flipV="1">
            <a:off x="1744608" y="2050011"/>
            <a:ext cx="17501" cy="2370210"/>
          </a:xfrm>
          <a:prstGeom prst="bentConnector3">
            <a:avLst>
              <a:gd name="adj1" fmla="val 1406211"/>
            </a:avLst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155" name="Group 3154">
            <a:extLst>
              <a:ext uri="{FF2B5EF4-FFF2-40B4-BE49-F238E27FC236}">
                <a16:creationId xmlns:a16="http://schemas.microsoft.com/office/drawing/2014/main" id="{FE529C13-B7A6-604B-C1B2-36506FC09D26}"/>
              </a:ext>
            </a:extLst>
          </p:cNvPr>
          <p:cNvGrpSpPr/>
          <p:nvPr/>
        </p:nvGrpSpPr>
        <p:grpSpPr>
          <a:xfrm>
            <a:off x="1539133" y="1147044"/>
            <a:ext cx="832526" cy="566737"/>
            <a:chOff x="1539133" y="1147044"/>
            <a:chExt cx="832526" cy="566737"/>
          </a:xfrm>
        </p:grpSpPr>
        <p:pic>
          <p:nvPicPr>
            <p:cNvPr id="3076" name="Picture 4" descr="Ship engine icon vector image can be used for cruiser | Premium Vector">
              <a:extLst>
                <a:ext uri="{FF2B5EF4-FFF2-40B4-BE49-F238E27FC236}">
                  <a16:creationId xmlns:a16="http://schemas.microsoft.com/office/drawing/2014/main" id="{B8F0A031-03DC-E05B-BF1C-A44D69DDC17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21" t="17346" r="-1" b="16636"/>
            <a:stretch>
              <a:fillRect/>
            </a:stretch>
          </p:blipFill>
          <p:spPr bwMode="auto">
            <a:xfrm>
              <a:off x="1539133" y="1147044"/>
              <a:ext cx="832526" cy="5667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154" name="Oval 3153">
              <a:extLst>
                <a:ext uri="{FF2B5EF4-FFF2-40B4-BE49-F238E27FC236}">
                  <a16:creationId xmlns:a16="http://schemas.microsoft.com/office/drawing/2014/main" id="{B64DD83F-6BAD-69FF-7E45-9B5563E5B420}"/>
                </a:ext>
              </a:extLst>
            </p:cNvPr>
            <p:cNvSpPr/>
            <p:nvPr/>
          </p:nvSpPr>
          <p:spPr>
            <a:xfrm>
              <a:off x="1854042" y="1193518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3157" name="Connector: Elbow 3156">
            <a:extLst>
              <a:ext uri="{FF2B5EF4-FFF2-40B4-BE49-F238E27FC236}">
                <a16:creationId xmlns:a16="http://schemas.microsoft.com/office/drawing/2014/main" id="{A327FDEC-7126-D773-BEB3-357770AAD253}"/>
              </a:ext>
            </a:extLst>
          </p:cNvPr>
          <p:cNvCxnSpPr>
            <a:cxnSpLocks/>
            <a:stCxn id="3154" idx="0"/>
            <a:endCxn id="36" idx="0"/>
          </p:cNvCxnSpPr>
          <p:nvPr/>
        </p:nvCxnSpPr>
        <p:spPr>
          <a:xfrm rot="16200000" flipV="1">
            <a:off x="1518798" y="832874"/>
            <a:ext cx="41280" cy="680008"/>
          </a:xfrm>
          <a:prstGeom prst="bentConnector3">
            <a:avLst>
              <a:gd name="adj1" fmla="val 253828"/>
            </a:avLst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167" name="Group 3166">
            <a:extLst>
              <a:ext uri="{FF2B5EF4-FFF2-40B4-BE49-F238E27FC236}">
                <a16:creationId xmlns:a16="http://schemas.microsoft.com/office/drawing/2014/main" id="{FC88B2C1-F763-089B-EFB0-2962A00879F8}"/>
              </a:ext>
            </a:extLst>
          </p:cNvPr>
          <p:cNvGrpSpPr/>
          <p:nvPr/>
        </p:nvGrpSpPr>
        <p:grpSpPr>
          <a:xfrm>
            <a:off x="971166" y="1608091"/>
            <a:ext cx="169506" cy="179885"/>
            <a:chOff x="2364581" y="5720537"/>
            <a:chExt cx="169506" cy="179885"/>
          </a:xfrm>
        </p:grpSpPr>
        <p:sp>
          <p:nvSpPr>
            <p:cNvPr id="3168" name="Oval 3167">
              <a:extLst>
                <a:ext uri="{FF2B5EF4-FFF2-40B4-BE49-F238E27FC236}">
                  <a16:creationId xmlns:a16="http://schemas.microsoft.com/office/drawing/2014/main" id="{82A5CBF3-4B61-2C76-AAC2-3EEC37D2E2F1}"/>
                </a:ext>
              </a:extLst>
            </p:cNvPr>
            <p:cNvSpPr/>
            <p:nvPr/>
          </p:nvSpPr>
          <p:spPr>
            <a:xfrm>
              <a:off x="2395539" y="5761200"/>
              <a:ext cx="103834" cy="10383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69" name="Rectangle 3168">
              <a:extLst>
                <a:ext uri="{FF2B5EF4-FFF2-40B4-BE49-F238E27FC236}">
                  <a16:creationId xmlns:a16="http://schemas.microsoft.com/office/drawing/2014/main" id="{7D1E01CE-765F-C709-3678-0C84802622F8}"/>
                </a:ext>
              </a:extLst>
            </p:cNvPr>
            <p:cNvSpPr/>
            <p:nvPr/>
          </p:nvSpPr>
          <p:spPr>
            <a:xfrm>
              <a:off x="2364581" y="5720537"/>
              <a:ext cx="169506" cy="179885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3170" name="Connector: Elbow 3169">
            <a:extLst>
              <a:ext uri="{FF2B5EF4-FFF2-40B4-BE49-F238E27FC236}">
                <a16:creationId xmlns:a16="http://schemas.microsoft.com/office/drawing/2014/main" id="{2685944E-29A0-AC36-5CA9-524BBC623B86}"/>
              </a:ext>
            </a:extLst>
          </p:cNvPr>
          <p:cNvCxnSpPr>
            <a:cxnSpLocks/>
            <a:stCxn id="3169" idx="1"/>
            <a:endCxn id="30" idx="0"/>
          </p:cNvCxnSpPr>
          <p:nvPr/>
        </p:nvCxnSpPr>
        <p:spPr>
          <a:xfrm rot="10800000" flipH="1">
            <a:off x="971166" y="1152238"/>
            <a:ext cx="54146" cy="545796"/>
          </a:xfrm>
          <a:prstGeom prst="bentConnector4">
            <a:avLst>
              <a:gd name="adj1" fmla="val -193505"/>
              <a:gd name="adj2" fmla="val 113089"/>
            </a:avLst>
          </a:prstGeom>
          <a:ln w="190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75" name="Connector: Elbow 3174">
            <a:extLst>
              <a:ext uri="{FF2B5EF4-FFF2-40B4-BE49-F238E27FC236}">
                <a16:creationId xmlns:a16="http://schemas.microsoft.com/office/drawing/2014/main" id="{2D8B2B67-35CF-1426-1EAD-DF1B9CB18781}"/>
              </a:ext>
            </a:extLst>
          </p:cNvPr>
          <p:cNvCxnSpPr>
            <a:cxnSpLocks/>
            <a:stCxn id="41" idx="4"/>
            <a:endCxn id="3169" idx="1"/>
          </p:cNvCxnSpPr>
          <p:nvPr/>
        </p:nvCxnSpPr>
        <p:spPr>
          <a:xfrm rot="16200000" flipH="1">
            <a:off x="594125" y="1320993"/>
            <a:ext cx="100402" cy="653680"/>
          </a:xfrm>
          <a:prstGeom prst="bentConnector2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85" name="Connector: Elbow 3184">
            <a:extLst>
              <a:ext uri="{FF2B5EF4-FFF2-40B4-BE49-F238E27FC236}">
                <a16:creationId xmlns:a16="http://schemas.microsoft.com/office/drawing/2014/main" id="{4E56A8AE-E9EE-BCAB-5739-90E13309896F}"/>
              </a:ext>
            </a:extLst>
          </p:cNvPr>
          <p:cNvCxnSpPr>
            <a:cxnSpLocks/>
            <a:stCxn id="1079" idx="2"/>
            <a:endCxn id="3169" idx="1"/>
          </p:cNvCxnSpPr>
          <p:nvPr/>
        </p:nvCxnSpPr>
        <p:spPr>
          <a:xfrm rot="10800000">
            <a:off x="971166" y="1698035"/>
            <a:ext cx="430222" cy="4483453"/>
          </a:xfrm>
          <a:prstGeom prst="bentConnector3">
            <a:avLst>
              <a:gd name="adj1" fmla="val 297043"/>
            </a:avLst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95" name="Oval 3194">
            <a:extLst>
              <a:ext uri="{FF2B5EF4-FFF2-40B4-BE49-F238E27FC236}">
                <a16:creationId xmlns:a16="http://schemas.microsoft.com/office/drawing/2014/main" id="{AB0F884E-AE53-6A00-4D20-B15BF7B7C7D8}"/>
              </a:ext>
            </a:extLst>
          </p:cNvPr>
          <p:cNvSpPr/>
          <p:nvPr/>
        </p:nvSpPr>
        <p:spPr>
          <a:xfrm>
            <a:off x="509886" y="6245552"/>
            <a:ext cx="50800" cy="50800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196" name="Connector: Elbow 3195">
            <a:extLst>
              <a:ext uri="{FF2B5EF4-FFF2-40B4-BE49-F238E27FC236}">
                <a16:creationId xmlns:a16="http://schemas.microsoft.com/office/drawing/2014/main" id="{C205C011-33BC-E4CD-525F-9D40851DB4B3}"/>
              </a:ext>
            </a:extLst>
          </p:cNvPr>
          <p:cNvCxnSpPr>
            <a:cxnSpLocks/>
            <a:stCxn id="3195" idx="2"/>
            <a:endCxn id="3169" idx="2"/>
          </p:cNvCxnSpPr>
          <p:nvPr/>
        </p:nvCxnSpPr>
        <p:spPr>
          <a:xfrm rot="10800000" flipH="1">
            <a:off x="509885" y="1787976"/>
            <a:ext cx="546033" cy="4482976"/>
          </a:xfrm>
          <a:prstGeom prst="bentConnector4">
            <a:avLst>
              <a:gd name="adj1" fmla="val -41866"/>
              <a:gd name="adj2" fmla="val 50283"/>
            </a:avLst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212" name="Group 3211">
            <a:extLst>
              <a:ext uri="{FF2B5EF4-FFF2-40B4-BE49-F238E27FC236}">
                <a16:creationId xmlns:a16="http://schemas.microsoft.com/office/drawing/2014/main" id="{CB99A9C3-978E-14B5-D220-5E4AE0A1E6C3}"/>
              </a:ext>
            </a:extLst>
          </p:cNvPr>
          <p:cNvGrpSpPr/>
          <p:nvPr/>
        </p:nvGrpSpPr>
        <p:grpSpPr>
          <a:xfrm>
            <a:off x="3923103" y="1794996"/>
            <a:ext cx="1023944" cy="653039"/>
            <a:chOff x="4136729" y="1914208"/>
            <a:chExt cx="1023944" cy="653039"/>
          </a:xfrm>
        </p:grpSpPr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FBABE2C1-60E0-E100-2A96-006B8168EB2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36729" y="1914208"/>
              <a:ext cx="1023944" cy="653039"/>
            </a:xfrm>
            <a:prstGeom prst="rect">
              <a:avLst/>
            </a:prstGeom>
          </p:spPr>
        </p:pic>
        <p:sp>
          <p:nvSpPr>
            <p:cNvPr id="3210" name="Oval 3209">
              <a:extLst>
                <a:ext uri="{FF2B5EF4-FFF2-40B4-BE49-F238E27FC236}">
                  <a16:creationId xmlns:a16="http://schemas.microsoft.com/office/drawing/2014/main" id="{529AFA66-24E9-AB8F-0794-62316A9B204A}"/>
                </a:ext>
              </a:extLst>
            </p:cNvPr>
            <p:cNvSpPr/>
            <p:nvPr/>
          </p:nvSpPr>
          <p:spPr>
            <a:xfrm>
              <a:off x="4436917" y="1947161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11" name="Oval 3210">
              <a:extLst>
                <a:ext uri="{FF2B5EF4-FFF2-40B4-BE49-F238E27FC236}">
                  <a16:creationId xmlns:a16="http://schemas.microsoft.com/office/drawing/2014/main" id="{12D75675-BB47-BA69-3967-D43D3514106A}"/>
                </a:ext>
              </a:extLst>
            </p:cNvPr>
            <p:cNvSpPr/>
            <p:nvPr/>
          </p:nvSpPr>
          <p:spPr>
            <a:xfrm>
              <a:off x="4963936" y="1943021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3228" name="Connector: Elbow 3227">
            <a:extLst>
              <a:ext uri="{FF2B5EF4-FFF2-40B4-BE49-F238E27FC236}">
                <a16:creationId xmlns:a16="http://schemas.microsoft.com/office/drawing/2014/main" id="{0BC2A0ED-3440-0594-CD2A-7D3B3DD10364}"/>
              </a:ext>
            </a:extLst>
          </p:cNvPr>
          <p:cNvCxnSpPr>
            <a:cxnSpLocks/>
            <a:stCxn id="3209" idx="6"/>
            <a:endCxn id="3229" idx="6"/>
          </p:cNvCxnSpPr>
          <p:nvPr/>
        </p:nvCxnSpPr>
        <p:spPr>
          <a:xfrm rot="5400000" flipH="1" flipV="1">
            <a:off x="3518890" y="2668357"/>
            <a:ext cx="5619" cy="425284"/>
          </a:xfrm>
          <a:prstGeom prst="bentConnector3">
            <a:avLst>
              <a:gd name="adj1" fmla="val -4068340"/>
            </a:avLst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35" name="Connector: Elbow 3234">
            <a:extLst>
              <a:ext uri="{FF2B5EF4-FFF2-40B4-BE49-F238E27FC236}">
                <a16:creationId xmlns:a16="http://schemas.microsoft.com/office/drawing/2014/main" id="{6F9BDC75-FD9D-63DF-68DD-941997DA974B}"/>
              </a:ext>
            </a:extLst>
          </p:cNvPr>
          <p:cNvCxnSpPr>
            <a:cxnSpLocks/>
            <a:stCxn id="3204" idx="6"/>
          </p:cNvCxnSpPr>
          <p:nvPr/>
        </p:nvCxnSpPr>
        <p:spPr>
          <a:xfrm rot="16200000" flipH="1">
            <a:off x="2017364" y="3720055"/>
            <a:ext cx="1655950" cy="1974"/>
          </a:xfrm>
          <a:prstGeom prst="bentConnector3">
            <a:avLst>
              <a:gd name="adj1" fmla="val 50000"/>
            </a:avLst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56" name="Connector: Elbow 3255">
            <a:extLst>
              <a:ext uri="{FF2B5EF4-FFF2-40B4-BE49-F238E27FC236}">
                <a16:creationId xmlns:a16="http://schemas.microsoft.com/office/drawing/2014/main" id="{2E8E6769-3945-BBA6-6825-10F2480092C2}"/>
              </a:ext>
            </a:extLst>
          </p:cNvPr>
          <p:cNvCxnSpPr>
            <a:cxnSpLocks/>
            <a:stCxn id="3204" idx="6"/>
            <a:endCxn id="3259" idx="0"/>
          </p:cNvCxnSpPr>
          <p:nvPr/>
        </p:nvCxnSpPr>
        <p:spPr>
          <a:xfrm rot="5400000">
            <a:off x="2359992" y="3008571"/>
            <a:ext cx="599865" cy="368856"/>
          </a:xfrm>
          <a:prstGeom prst="bentConnector3">
            <a:avLst>
              <a:gd name="adj1" fmla="val 50000"/>
            </a:avLst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59" name="TextBox 3258">
            <a:extLst>
              <a:ext uri="{FF2B5EF4-FFF2-40B4-BE49-F238E27FC236}">
                <a16:creationId xmlns:a16="http://schemas.microsoft.com/office/drawing/2014/main" id="{D7B9281A-F43F-4A61-4941-88A5FBDCB090}"/>
              </a:ext>
            </a:extLst>
          </p:cNvPr>
          <p:cNvSpPr txBox="1"/>
          <p:nvPr/>
        </p:nvSpPr>
        <p:spPr>
          <a:xfrm>
            <a:off x="2129087" y="3492932"/>
            <a:ext cx="692818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700" i="1" dirty="0">
                <a:highlight>
                  <a:srgbClr val="FF9900"/>
                </a:highlight>
              </a:rPr>
              <a:t>To Charger 1?</a:t>
            </a:r>
          </a:p>
        </p:txBody>
      </p:sp>
      <p:cxnSp>
        <p:nvCxnSpPr>
          <p:cNvPr id="3260" name="Connector: Elbow 3259">
            <a:extLst>
              <a:ext uri="{FF2B5EF4-FFF2-40B4-BE49-F238E27FC236}">
                <a16:creationId xmlns:a16="http://schemas.microsoft.com/office/drawing/2014/main" id="{665F9186-2BD2-D7AA-2F4C-426A79C7A5B2}"/>
              </a:ext>
            </a:extLst>
          </p:cNvPr>
          <p:cNvCxnSpPr>
            <a:cxnSpLocks/>
            <a:stCxn id="3209" idx="6"/>
            <a:endCxn id="3261" idx="0"/>
          </p:cNvCxnSpPr>
          <p:nvPr/>
        </p:nvCxnSpPr>
        <p:spPr>
          <a:xfrm rot="16200000" flipH="1">
            <a:off x="3092517" y="3100348"/>
            <a:ext cx="608488" cy="175407"/>
          </a:xfrm>
          <a:prstGeom prst="bentConnector3">
            <a:avLst>
              <a:gd name="adj1" fmla="val 50000"/>
            </a:avLst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61" name="TextBox 3260">
            <a:extLst>
              <a:ext uri="{FF2B5EF4-FFF2-40B4-BE49-F238E27FC236}">
                <a16:creationId xmlns:a16="http://schemas.microsoft.com/office/drawing/2014/main" id="{1FC9E3A0-AB95-56CF-25D0-D70746A99D84}"/>
              </a:ext>
            </a:extLst>
          </p:cNvPr>
          <p:cNvSpPr txBox="1"/>
          <p:nvPr/>
        </p:nvSpPr>
        <p:spPr>
          <a:xfrm>
            <a:off x="3138056" y="3492296"/>
            <a:ext cx="69281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" i="1" dirty="0">
                <a:highlight>
                  <a:srgbClr val="FF9900"/>
                </a:highlight>
              </a:rPr>
              <a:t>To Charger 2?</a:t>
            </a:r>
          </a:p>
        </p:txBody>
      </p:sp>
      <p:cxnSp>
        <p:nvCxnSpPr>
          <p:cNvPr id="1043" name="Connector: Elbow 1042">
            <a:extLst>
              <a:ext uri="{FF2B5EF4-FFF2-40B4-BE49-F238E27FC236}">
                <a16:creationId xmlns:a16="http://schemas.microsoft.com/office/drawing/2014/main" id="{0F1D3F4D-9753-8950-7ED4-3719F6666EE1}"/>
              </a:ext>
            </a:extLst>
          </p:cNvPr>
          <p:cNvCxnSpPr>
            <a:cxnSpLocks/>
            <a:stCxn id="1131" idx="2"/>
            <a:endCxn id="1042" idx="2"/>
          </p:cNvCxnSpPr>
          <p:nvPr/>
        </p:nvCxnSpPr>
        <p:spPr>
          <a:xfrm rot="10800000">
            <a:off x="5610845" y="3436980"/>
            <a:ext cx="383389" cy="1261282"/>
          </a:xfrm>
          <a:prstGeom prst="bentConnector4">
            <a:avLst>
              <a:gd name="adj1" fmla="val 59626"/>
              <a:gd name="adj2" fmla="val 51595"/>
            </a:avLst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52" name="Group 1051">
            <a:extLst>
              <a:ext uri="{FF2B5EF4-FFF2-40B4-BE49-F238E27FC236}">
                <a16:creationId xmlns:a16="http://schemas.microsoft.com/office/drawing/2014/main" id="{C190F29D-8DE8-9FB1-8D4A-60A8E5332604}"/>
              </a:ext>
            </a:extLst>
          </p:cNvPr>
          <p:cNvGrpSpPr/>
          <p:nvPr/>
        </p:nvGrpSpPr>
        <p:grpSpPr>
          <a:xfrm>
            <a:off x="11651059" y="1174566"/>
            <a:ext cx="344598" cy="344598"/>
            <a:chOff x="748191" y="1051019"/>
            <a:chExt cx="344598" cy="344598"/>
          </a:xfrm>
        </p:grpSpPr>
        <p:pic>
          <p:nvPicPr>
            <p:cNvPr id="1053" name="Picture 2">
              <a:extLst>
                <a:ext uri="{FF2B5EF4-FFF2-40B4-BE49-F238E27FC236}">
                  <a16:creationId xmlns:a16="http://schemas.microsoft.com/office/drawing/2014/main" id="{3D872254-4016-32BE-A470-83AFC09317B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8191" y="1051019"/>
              <a:ext cx="344598" cy="3445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55" name="Oval 1054">
              <a:extLst>
                <a:ext uri="{FF2B5EF4-FFF2-40B4-BE49-F238E27FC236}">
                  <a16:creationId xmlns:a16="http://schemas.microsoft.com/office/drawing/2014/main" id="{568C89C8-592A-C396-587C-B9D83345E9ED}"/>
                </a:ext>
              </a:extLst>
            </p:cNvPr>
            <p:cNvSpPr/>
            <p:nvPr/>
          </p:nvSpPr>
          <p:spPr>
            <a:xfrm>
              <a:off x="806962" y="1081113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4" name="Oval 1063">
              <a:extLst>
                <a:ext uri="{FF2B5EF4-FFF2-40B4-BE49-F238E27FC236}">
                  <a16:creationId xmlns:a16="http://schemas.microsoft.com/office/drawing/2014/main" id="{C9454D0E-B8A5-C0DA-F0AA-A474702DC9E7}"/>
                </a:ext>
              </a:extLst>
            </p:cNvPr>
            <p:cNvSpPr/>
            <p:nvPr/>
          </p:nvSpPr>
          <p:spPr>
            <a:xfrm>
              <a:off x="981084" y="1081113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65" name="Group 1064">
            <a:extLst>
              <a:ext uri="{FF2B5EF4-FFF2-40B4-BE49-F238E27FC236}">
                <a16:creationId xmlns:a16="http://schemas.microsoft.com/office/drawing/2014/main" id="{47AC4385-BC20-4648-A211-9CB4CB6241A6}"/>
              </a:ext>
            </a:extLst>
          </p:cNvPr>
          <p:cNvGrpSpPr/>
          <p:nvPr/>
        </p:nvGrpSpPr>
        <p:grpSpPr>
          <a:xfrm>
            <a:off x="11551881" y="767500"/>
            <a:ext cx="495963" cy="369139"/>
            <a:chOff x="96157" y="1157368"/>
            <a:chExt cx="495963" cy="369139"/>
          </a:xfrm>
        </p:grpSpPr>
        <p:pic>
          <p:nvPicPr>
            <p:cNvPr id="1066" name="Picture 2" descr="CRISTEC YPOWER Battery Charger 12V 40A fanless 3 charging outputs Image 1 of 7">
              <a:extLst>
                <a:ext uri="{FF2B5EF4-FFF2-40B4-BE49-F238E27FC236}">
                  <a16:creationId xmlns:a16="http://schemas.microsoft.com/office/drawing/2014/main" id="{345B556D-4908-ABA5-E908-6E537E7ABE2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865" t="9278" r="10810" b="11414"/>
            <a:stretch>
              <a:fillRect/>
            </a:stretch>
          </p:blipFill>
          <p:spPr bwMode="auto">
            <a:xfrm>
              <a:off x="96157" y="1157368"/>
              <a:ext cx="495963" cy="3541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67" name="Oval 1066">
              <a:extLst>
                <a:ext uri="{FF2B5EF4-FFF2-40B4-BE49-F238E27FC236}">
                  <a16:creationId xmlns:a16="http://schemas.microsoft.com/office/drawing/2014/main" id="{872E183B-102B-89F8-C6A8-3FC5ACDD2538}"/>
                </a:ext>
              </a:extLst>
            </p:cNvPr>
            <p:cNvSpPr/>
            <p:nvPr/>
          </p:nvSpPr>
          <p:spPr>
            <a:xfrm>
              <a:off x="476077" y="1475707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8" name="Oval 1067">
              <a:extLst>
                <a:ext uri="{FF2B5EF4-FFF2-40B4-BE49-F238E27FC236}">
                  <a16:creationId xmlns:a16="http://schemas.microsoft.com/office/drawing/2014/main" id="{633E7E23-AD66-7B1B-981A-8D5EAB881065}"/>
                </a:ext>
              </a:extLst>
            </p:cNvPr>
            <p:cNvSpPr/>
            <p:nvPr/>
          </p:nvSpPr>
          <p:spPr>
            <a:xfrm>
              <a:off x="414686" y="1475707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9" name="Oval 1068">
              <a:extLst>
                <a:ext uri="{FF2B5EF4-FFF2-40B4-BE49-F238E27FC236}">
                  <a16:creationId xmlns:a16="http://schemas.microsoft.com/office/drawing/2014/main" id="{805C4209-B4D8-BFE0-B8AB-B642676143A6}"/>
                </a:ext>
              </a:extLst>
            </p:cNvPr>
            <p:cNvSpPr/>
            <p:nvPr/>
          </p:nvSpPr>
          <p:spPr>
            <a:xfrm>
              <a:off x="357246" y="1475707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76" name="Oval 1075">
              <a:extLst>
                <a:ext uri="{FF2B5EF4-FFF2-40B4-BE49-F238E27FC236}">
                  <a16:creationId xmlns:a16="http://schemas.microsoft.com/office/drawing/2014/main" id="{39FF2A06-9676-E922-724E-847DC288FDC5}"/>
                </a:ext>
              </a:extLst>
            </p:cNvPr>
            <p:cNvSpPr/>
            <p:nvPr/>
          </p:nvSpPr>
          <p:spPr>
            <a:xfrm>
              <a:off x="159461" y="1475707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4" name="&quot;Not Allowed&quot; Symbol 23">
            <a:extLst>
              <a:ext uri="{FF2B5EF4-FFF2-40B4-BE49-F238E27FC236}">
                <a16:creationId xmlns:a16="http://schemas.microsoft.com/office/drawing/2014/main" id="{3E594094-9226-D27C-847C-5C5182CAC90D}"/>
              </a:ext>
            </a:extLst>
          </p:cNvPr>
          <p:cNvSpPr/>
          <p:nvPr/>
        </p:nvSpPr>
        <p:spPr>
          <a:xfrm>
            <a:off x="9371915" y="2222024"/>
            <a:ext cx="367032" cy="367032"/>
          </a:xfrm>
          <a:prstGeom prst="noSmoking">
            <a:avLst>
              <a:gd name="adj" fmla="val 7497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5" name="&quot;Not Allowed&quot; Symbol 24">
            <a:extLst>
              <a:ext uri="{FF2B5EF4-FFF2-40B4-BE49-F238E27FC236}">
                <a16:creationId xmlns:a16="http://schemas.microsoft.com/office/drawing/2014/main" id="{CADFEED9-CECE-64CD-2992-454E17726865}"/>
              </a:ext>
            </a:extLst>
          </p:cNvPr>
          <p:cNvSpPr/>
          <p:nvPr/>
        </p:nvSpPr>
        <p:spPr>
          <a:xfrm>
            <a:off x="10602561" y="2891402"/>
            <a:ext cx="367032" cy="367032"/>
          </a:xfrm>
          <a:prstGeom prst="noSmoking">
            <a:avLst>
              <a:gd name="adj" fmla="val 7497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3" name="&quot;Not Allowed&quot; Symbol 32">
            <a:extLst>
              <a:ext uri="{FF2B5EF4-FFF2-40B4-BE49-F238E27FC236}">
                <a16:creationId xmlns:a16="http://schemas.microsoft.com/office/drawing/2014/main" id="{76C68C58-B463-3421-61E9-4E835993AE1C}"/>
              </a:ext>
            </a:extLst>
          </p:cNvPr>
          <p:cNvSpPr/>
          <p:nvPr/>
        </p:nvSpPr>
        <p:spPr>
          <a:xfrm>
            <a:off x="11031966" y="2266595"/>
            <a:ext cx="367032" cy="367032"/>
          </a:xfrm>
          <a:prstGeom prst="noSmoking">
            <a:avLst>
              <a:gd name="adj" fmla="val 7497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4" name="&quot;Not Allowed&quot; Symbol 33">
            <a:extLst>
              <a:ext uri="{FF2B5EF4-FFF2-40B4-BE49-F238E27FC236}">
                <a16:creationId xmlns:a16="http://schemas.microsoft.com/office/drawing/2014/main" id="{24BC983B-2680-0ED7-9E78-77DBC571B80B}"/>
              </a:ext>
            </a:extLst>
          </p:cNvPr>
          <p:cNvSpPr/>
          <p:nvPr/>
        </p:nvSpPr>
        <p:spPr>
          <a:xfrm>
            <a:off x="8899652" y="1195075"/>
            <a:ext cx="367032" cy="367032"/>
          </a:xfrm>
          <a:prstGeom prst="noSmoking">
            <a:avLst>
              <a:gd name="adj" fmla="val 7497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4" name="&quot;Not Allowed&quot; Symbol 43">
            <a:extLst>
              <a:ext uri="{FF2B5EF4-FFF2-40B4-BE49-F238E27FC236}">
                <a16:creationId xmlns:a16="http://schemas.microsoft.com/office/drawing/2014/main" id="{78A4A5DA-E100-4CEC-CEC2-4873709D81E4}"/>
              </a:ext>
            </a:extLst>
          </p:cNvPr>
          <p:cNvSpPr/>
          <p:nvPr/>
        </p:nvSpPr>
        <p:spPr>
          <a:xfrm>
            <a:off x="7159486" y="3493720"/>
            <a:ext cx="367032" cy="367032"/>
          </a:xfrm>
          <a:prstGeom prst="noSmoking">
            <a:avLst>
              <a:gd name="adj" fmla="val 7497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5" name="&quot;Not Allowed&quot; Symbol 44">
            <a:extLst>
              <a:ext uri="{FF2B5EF4-FFF2-40B4-BE49-F238E27FC236}">
                <a16:creationId xmlns:a16="http://schemas.microsoft.com/office/drawing/2014/main" id="{D7A345E6-8EEF-146F-AE63-29055CE98101}"/>
              </a:ext>
            </a:extLst>
          </p:cNvPr>
          <p:cNvSpPr/>
          <p:nvPr/>
        </p:nvSpPr>
        <p:spPr>
          <a:xfrm>
            <a:off x="3938105" y="2712613"/>
            <a:ext cx="367032" cy="367032"/>
          </a:xfrm>
          <a:prstGeom prst="noSmoking">
            <a:avLst>
              <a:gd name="adj" fmla="val 7497"/>
            </a:avLst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6" name="&quot;Not Allowed&quot; Symbol 45">
            <a:extLst>
              <a:ext uri="{FF2B5EF4-FFF2-40B4-BE49-F238E27FC236}">
                <a16:creationId xmlns:a16="http://schemas.microsoft.com/office/drawing/2014/main" id="{B6F70ADC-01E5-5CD4-02B0-40C72DF43509}"/>
              </a:ext>
            </a:extLst>
          </p:cNvPr>
          <p:cNvSpPr/>
          <p:nvPr/>
        </p:nvSpPr>
        <p:spPr>
          <a:xfrm>
            <a:off x="3240569" y="4379209"/>
            <a:ext cx="367032" cy="367032"/>
          </a:xfrm>
          <a:prstGeom prst="noSmoking">
            <a:avLst>
              <a:gd name="adj" fmla="val 7497"/>
            </a:avLst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9" name="&quot;Not Allowed&quot; Symbol 48">
            <a:extLst>
              <a:ext uri="{FF2B5EF4-FFF2-40B4-BE49-F238E27FC236}">
                <a16:creationId xmlns:a16="http://schemas.microsoft.com/office/drawing/2014/main" id="{42E8E430-AE12-EF1B-D942-AF4061961C40}"/>
              </a:ext>
            </a:extLst>
          </p:cNvPr>
          <p:cNvSpPr/>
          <p:nvPr/>
        </p:nvSpPr>
        <p:spPr>
          <a:xfrm>
            <a:off x="192574" y="1217303"/>
            <a:ext cx="367032" cy="367032"/>
          </a:xfrm>
          <a:prstGeom prst="noSmoking">
            <a:avLst>
              <a:gd name="adj" fmla="val 7497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966DFC61-6056-4233-2237-04B7639CBE73}"/>
              </a:ext>
            </a:extLst>
          </p:cNvPr>
          <p:cNvSpPr txBox="1"/>
          <p:nvPr/>
        </p:nvSpPr>
        <p:spPr>
          <a:xfrm>
            <a:off x="4941146" y="2967256"/>
            <a:ext cx="54534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/>
              <a:t>House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BDBCFB4-5785-AC61-2306-C5E56901445F}"/>
              </a:ext>
            </a:extLst>
          </p:cNvPr>
          <p:cNvSpPr txBox="1"/>
          <p:nvPr/>
        </p:nvSpPr>
        <p:spPr>
          <a:xfrm rot="16200000">
            <a:off x="5175724" y="1931884"/>
            <a:ext cx="48282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300A</a:t>
            </a:r>
          </a:p>
        </p:txBody>
      </p:sp>
      <p:sp>
        <p:nvSpPr>
          <p:cNvPr id="3" name="Rectangle: Top Corners One Rounded and One Snipped 2">
            <a:extLst>
              <a:ext uri="{FF2B5EF4-FFF2-40B4-BE49-F238E27FC236}">
                <a16:creationId xmlns:a16="http://schemas.microsoft.com/office/drawing/2014/main" id="{B946C484-44BA-5515-264C-F26310073A0D}"/>
              </a:ext>
            </a:extLst>
          </p:cNvPr>
          <p:cNvSpPr/>
          <p:nvPr/>
        </p:nvSpPr>
        <p:spPr>
          <a:xfrm>
            <a:off x="2497600" y="3704362"/>
            <a:ext cx="1226265" cy="423210"/>
          </a:xfrm>
          <a:prstGeom prst="snipRoundRect">
            <a:avLst>
              <a:gd name="adj1" fmla="val 0"/>
              <a:gd name="adj2" fmla="val 16667"/>
            </a:avLst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ysClr val="windowText" lastClr="000000"/>
                </a:solidFill>
              </a:rPr>
              <a:t>Haven’t fully traced these configurations</a:t>
            </a:r>
          </a:p>
        </p:txBody>
      </p:sp>
    </p:spTree>
    <p:extLst>
      <p:ext uri="{BB962C8B-B14F-4D97-AF65-F5344CB8AC3E}">
        <p14:creationId xmlns:p14="http://schemas.microsoft.com/office/powerpoint/2010/main" val="40133580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3ACE44-55FB-7700-22F8-50FEEBAB9C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Excess: Factory Lithium Option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3EE72C3-1730-539E-FA12-3560F2D57C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31" y="546100"/>
            <a:ext cx="10911938" cy="6290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90841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56DA45-85C5-EC59-6931-167D8D298E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Systems Consulting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488334-59B7-6992-41A3-D4E01455F8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Proper configurations, amending what exists from the factory</a:t>
            </a:r>
          </a:p>
          <a:p>
            <a:r>
              <a:rPr lang="en-US" dirty="0"/>
              <a:t>Fusing locations and ratings</a:t>
            </a:r>
          </a:p>
          <a:p>
            <a:r>
              <a:rPr lang="en-US" dirty="0"/>
              <a:t>Can we “combine” the existing 400ah Victron batteries to the new 1,200ah system</a:t>
            </a:r>
          </a:p>
          <a:p>
            <a:pPr lvl="1"/>
            <a:r>
              <a:rPr lang="en-US" dirty="0"/>
              <a:t>Would keep existing charging system </a:t>
            </a:r>
          </a:p>
          <a:p>
            <a:pPr lvl="1"/>
            <a:r>
              <a:rPr lang="en-US" dirty="0"/>
              <a:t>Do we need to split the solar and inverter/charger?</a:t>
            </a:r>
          </a:p>
          <a:p>
            <a:r>
              <a:rPr lang="en-US" dirty="0"/>
              <a:t>Are there concerns with mixing </a:t>
            </a:r>
            <a:r>
              <a:rPr lang="en-US" dirty="0" err="1"/>
              <a:t>MasterVolt</a:t>
            </a:r>
            <a:r>
              <a:rPr lang="en-US" dirty="0"/>
              <a:t> </a:t>
            </a:r>
            <a:r>
              <a:rPr lang="en-US" dirty="0" err="1"/>
              <a:t>ChargeMate</a:t>
            </a:r>
            <a:r>
              <a:rPr lang="en-US" dirty="0"/>
              <a:t> and </a:t>
            </a:r>
            <a:r>
              <a:rPr lang="en-US" dirty="0" err="1"/>
              <a:t>Cristec</a:t>
            </a:r>
            <a:r>
              <a:rPr lang="en-US" dirty="0"/>
              <a:t> Battery Isolator with Victron, or benefits to justify</a:t>
            </a:r>
          </a:p>
          <a:p>
            <a:r>
              <a:rPr lang="en-US" dirty="0"/>
              <a:t>Do we need to add DC/DC charging, or use existing </a:t>
            </a:r>
            <a:r>
              <a:rPr lang="en-US" dirty="0" err="1"/>
              <a:t>Cristec</a:t>
            </a:r>
            <a:r>
              <a:rPr lang="en-US" dirty="0"/>
              <a:t> chargers?</a:t>
            </a:r>
          </a:p>
          <a:p>
            <a:r>
              <a:rPr lang="en-US" dirty="0"/>
              <a:t>Planning – is this the best plan:</a:t>
            </a:r>
          </a:p>
          <a:p>
            <a:pPr lvl="1"/>
            <a:r>
              <a:rPr lang="en-US" dirty="0"/>
              <a:t>New batteries under guest (port hull) bed – not going to be typically cooled (HVAC), but has reasonable airflow</a:t>
            </a:r>
          </a:p>
          <a:p>
            <a:pPr lvl="1"/>
            <a:r>
              <a:rPr lang="en-US" dirty="0"/>
              <a:t>Quatro also under the bed, or in the port engine compartment? Heat and noise concerns</a:t>
            </a:r>
          </a:p>
          <a:p>
            <a:pPr lvl="1"/>
            <a:r>
              <a:rPr lang="en-US" dirty="0"/>
              <a:t>Existing inverter in Port Electrical Cabinet with ~5m cable runs. Is that “reasonable”</a:t>
            </a:r>
          </a:p>
          <a:p>
            <a:r>
              <a:rPr lang="en-US" dirty="0"/>
              <a:t>I don’t know what I don’t know</a:t>
            </a:r>
          </a:p>
        </p:txBody>
      </p:sp>
    </p:spTree>
    <p:extLst>
      <p:ext uri="{BB962C8B-B14F-4D97-AF65-F5344CB8AC3E}">
        <p14:creationId xmlns:p14="http://schemas.microsoft.com/office/powerpoint/2010/main" val="32126706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A3EE5B-2209-7ABC-B59F-6ABCBBFE37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Installation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C29F1B-DD14-0EF4-E67D-E4A097CD38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Major challenges finding reliable, reputable vendors</a:t>
            </a:r>
          </a:p>
          <a:p>
            <a:pPr lvl="1"/>
            <a:r>
              <a:rPr lang="en-US" dirty="0"/>
              <a:t>Language barriers, (it happens when it happens- Siga Siga)</a:t>
            </a:r>
          </a:p>
          <a:p>
            <a:r>
              <a:rPr lang="en-US" dirty="0"/>
              <a:t>Planning to install myself</a:t>
            </a:r>
          </a:p>
          <a:p>
            <a:pPr lvl="1"/>
            <a:r>
              <a:rPr lang="en-US" dirty="0"/>
              <a:t>Technical enough to know when to ask for help</a:t>
            </a:r>
          </a:p>
          <a:p>
            <a:pPr lvl="1"/>
            <a:r>
              <a:rPr lang="en-US" dirty="0"/>
              <a:t>Goal to complete in a few days – adding solar charging/capacity, minimizing season downtime</a:t>
            </a:r>
          </a:p>
          <a:p>
            <a:pPr lvl="1"/>
            <a:r>
              <a:rPr lang="en-US" dirty="0"/>
              <a:t>Can defer additional changes to November</a:t>
            </a:r>
          </a:p>
          <a:p>
            <a:r>
              <a:rPr lang="en-US" dirty="0"/>
              <a:t>Having Victron parts &amp; components shipped in from </a:t>
            </a:r>
            <a:r>
              <a:rPr lang="en-US" dirty="0" err="1"/>
              <a:t>Solbian</a:t>
            </a:r>
            <a:r>
              <a:rPr lang="en-US" dirty="0"/>
              <a:t> (Solar)</a:t>
            </a:r>
          </a:p>
          <a:p>
            <a:pPr lvl="1"/>
            <a:r>
              <a:rPr lang="en-US" dirty="0"/>
              <a:t>Hoping to get power cables locally in Athens</a:t>
            </a:r>
          </a:p>
        </p:txBody>
      </p:sp>
    </p:spTree>
    <p:extLst>
      <p:ext uri="{BB962C8B-B14F-4D97-AF65-F5344CB8AC3E}">
        <p14:creationId xmlns:p14="http://schemas.microsoft.com/office/powerpoint/2010/main" val="35075019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F13E48-79FE-77E2-CCCA-18C8E6CE2E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80" name="Connector: Elbow 1079">
            <a:extLst>
              <a:ext uri="{FF2B5EF4-FFF2-40B4-BE49-F238E27FC236}">
                <a16:creationId xmlns:a16="http://schemas.microsoft.com/office/drawing/2014/main" id="{9B70E6AA-0C90-D7D9-AB60-36FE19CF6BFA}"/>
              </a:ext>
            </a:extLst>
          </p:cNvPr>
          <p:cNvCxnSpPr>
            <a:cxnSpLocks/>
            <a:stCxn id="1130" idx="6"/>
            <a:endCxn id="1037" idx="3"/>
          </p:cNvCxnSpPr>
          <p:nvPr/>
        </p:nvCxnSpPr>
        <p:spPr>
          <a:xfrm flipV="1">
            <a:off x="1752372" y="4344310"/>
            <a:ext cx="388654" cy="1365713"/>
          </a:xfrm>
          <a:prstGeom prst="bentConnector3">
            <a:avLst>
              <a:gd name="adj1" fmla="val 301943"/>
            </a:avLst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268" name="Group 3267">
            <a:extLst>
              <a:ext uri="{FF2B5EF4-FFF2-40B4-BE49-F238E27FC236}">
                <a16:creationId xmlns:a16="http://schemas.microsoft.com/office/drawing/2014/main" id="{9DCD1682-2C54-4EC0-B3C7-B45C22B8CCF7}"/>
              </a:ext>
            </a:extLst>
          </p:cNvPr>
          <p:cNvGrpSpPr/>
          <p:nvPr/>
        </p:nvGrpSpPr>
        <p:grpSpPr>
          <a:xfrm>
            <a:off x="5467567" y="628671"/>
            <a:ext cx="1032753" cy="609143"/>
            <a:chOff x="4026581" y="1113286"/>
            <a:chExt cx="1032753" cy="609143"/>
          </a:xfrm>
        </p:grpSpPr>
        <p:pic>
          <p:nvPicPr>
            <p:cNvPr id="3269" name="Picture 2" descr="Produktbild">
              <a:extLst>
                <a:ext uri="{FF2B5EF4-FFF2-40B4-BE49-F238E27FC236}">
                  <a16:creationId xmlns:a16="http://schemas.microsoft.com/office/drawing/2014/main" id="{988B3E5F-90F5-F770-C24B-1E82D75F47C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4026581" y="1113286"/>
              <a:ext cx="1032753" cy="609143"/>
            </a:xfrm>
            <a:prstGeom prst="rect">
              <a:avLst/>
            </a:prstGeom>
            <a:noFill/>
            <a:ln cap="flat">
              <a:noFill/>
            </a:ln>
          </p:spPr>
        </p:pic>
        <p:sp>
          <p:nvSpPr>
            <p:cNvPr id="3270" name="Oval 3269">
              <a:extLst>
                <a:ext uri="{FF2B5EF4-FFF2-40B4-BE49-F238E27FC236}">
                  <a16:creationId xmlns:a16="http://schemas.microsoft.com/office/drawing/2014/main" id="{48B96D9E-B0B0-7A70-D595-46CB0820CFB1}"/>
                </a:ext>
              </a:extLst>
            </p:cNvPr>
            <p:cNvSpPr/>
            <p:nvPr/>
          </p:nvSpPr>
          <p:spPr>
            <a:xfrm>
              <a:off x="4330813" y="1666845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71" name="Oval 3270">
              <a:extLst>
                <a:ext uri="{FF2B5EF4-FFF2-40B4-BE49-F238E27FC236}">
                  <a16:creationId xmlns:a16="http://schemas.microsoft.com/office/drawing/2014/main" id="{37D38354-0A3C-D734-B34D-EC7A7824E6BB}"/>
                </a:ext>
              </a:extLst>
            </p:cNvPr>
            <p:cNvSpPr/>
            <p:nvPr/>
          </p:nvSpPr>
          <p:spPr>
            <a:xfrm>
              <a:off x="4368796" y="1666845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72" name="Oval 3271">
              <a:extLst>
                <a:ext uri="{FF2B5EF4-FFF2-40B4-BE49-F238E27FC236}">
                  <a16:creationId xmlns:a16="http://schemas.microsoft.com/office/drawing/2014/main" id="{1F03C500-763C-D32A-98E5-3941D7BBFA2F}"/>
                </a:ext>
              </a:extLst>
            </p:cNvPr>
            <p:cNvSpPr/>
            <p:nvPr/>
          </p:nvSpPr>
          <p:spPr>
            <a:xfrm>
              <a:off x="4421966" y="1666845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73" name="Oval 3272">
              <a:extLst>
                <a:ext uri="{FF2B5EF4-FFF2-40B4-BE49-F238E27FC236}">
                  <a16:creationId xmlns:a16="http://schemas.microsoft.com/office/drawing/2014/main" id="{45D5F2C8-FC6C-575A-257A-3DA21034D2E4}"/>
                </a:ext>
              </a:extLst>
            </p:cNvPr>
            <p:cNvSpPr/>
            <p:nvPr/>
          </p:nvSpPr>
          <p:spPr>
            <a:xfrm>
              <a:off x="4459949" y="1666845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74" name="Oval 3273">
              <a:extLst>
                <a:ext uri="{FF2B5EF4-FFF2-40B4-BE49-F238E27FC236}">
                  <a16:creationId xmlns:a16="http://schemas.microsoft.com/office/drawing/2014/main" id="{264E6508-525E-6155-C683-07D19B84C4CC}"/>
                </a:ext>
              </a:extLst>
            </p:cNvPr>
            <p:cNvSpPr/>
            <p:nvPr/>
          </p:nvSpPr>
          <p:spPr>
            <a:xfrm>
              <a:off x="4693476" y="1671629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75" name="Oval 3274">
              <a:extLst>
                <a:ext uri="{FF2B5EF4-FFF2-40B4-BE49-F238E27FC236}">
                  <a16:creationId xmlns:a16="http://schemas.microsoft.com/office/drawing/2014/main" id="{ECD9B8E0-3182-E35C-5D60-526F48891273}"/>
                </a:ext>
              </a:extLst>
            </p:cNvPr>
            <p:cNvSpPr/>
            <p:nvPr/>
          </p:nvSpPr>
          <p:spPr>
            <a:xfrm>
              <a:off x="4731459" y="1671629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76" name="Oval 3275">
              <a:extLst>
                <a:ext uri="{FF2B5EF4-FFF2-40B4-BE49-F238E27FC236}">
                  <a16:creationId xmlns:a16="http://schemas.microsoft.com/office/drawing/2014/main" id="{B0F7691B-68B2-3630-1532-AE9B61017D3E}"/>
                </a:ext>
              </a:extLst>
            </p:cNvPr>
            <p:cNvSpPr/>
            <p:nvPr/>
          </p:nvSpPr>
          <p:spPr>
            <a:xfrm>
              <a:off x="4784629" y="1671629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77" name="Oval 3276">
              <a:extLst>
                <a:ext uri="{FF2B5EF4-FFF2-40B4-BE49-F238E27FC236}">
                  <a16:creationId xmlns:a16="http://schemas.microsoft.com/office/drawing/2014/main" id="{9E1F8471-C925-2DDD-4E7F-731BF491DC9E}"/>
                </a:ext>
              </a:extLst>
            </p:cNvPr>
            <p:cNvSpPr/>
            <p:nvPr/>
          </p:nvSpPr>
          <p:spPr>
            <a:xfrm>
              <a:off x="4822612" y="1671629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184" name="Group 3183">
            <a:extLst>
              <a:ext uri="{FF2B5EF4-FFF2-40B4-BE49-F238E27FC236}">
                <a16:creationId xmlns:a16="http://schemas.microsoft.com/office/drawing/2014/main" id="{38538295-135F-D05A-AE2F-171FF2D209A7}"/>
              </a:ext>
            </a:extLst>
          </p:cNvPr>
          <p:cNvGrpSpPr/>
          <p:nvPr/>
        </p:nvGrpSpPr>
        <p:grpSpPr>
          <a:xfrm>
            <a:off x="4906588" y="593791"/>
            <a:ext cx="700843" cy="617634"/>
            <a:chOff x="935367" y="5315793"/>
            <a:chExt cx="700843" cy="617634"/>
          </a:xfrm>
        </p:grpSpPr>
        <p:pic>
          <p:nvPicPr>
            <p:cNvPr id="3088" name="Picture 16">
              <a:extLst>
                <a:ext uri="{FF2B5EF4-FFF2-40B4-BE49-F238E27FC236}">
                  <a16:creationId xmlns:a16="http://schemas.microsoft.com/office/drawing/2014/main" id="{053C49A9-254B-CE28-D1A3-E2D5B7A4D62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5367" y="5315793"/>
              <a:ext cx="700843" cy="6176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182" name="Oval 3181">
              <a:extLst>
                <a:ext uri="{FF2B5EF4-FFF2-40B4-BE49-F238E27FC236}">
                  <a16:creationId xmlns:a16="http://schemas.microsoft.com/office/drawing/2014/main" id="{55AF7048-C07D-C5E4-A295-DC337184E851}"/>
                </a:ext>
              </a:extLst>
            </p:cNvPr>
            <p:cNvSpPr/>
            <p:nvPr/>
          </p:nvSpPr>
          <p:spPr>
            <a:xfrm>
              <a:off x="942963" y="5447652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83" name="Oval 3182">
              <a:extLst>
                <a:ext uri="{FF2B5EF4-FFF2-40B4-BE49-F238E27FC236}">
                  <a16:creationId xmlns:a16="http://schemas.microsoft.com/office/drawing/2014/main" id="{1682D7B8-5704-4057-634D-D91B0788449F}"/>
                </a:ext>
              </a:extLst>
            </p:cNvPr>
            <p:cNvSpPr/>
            <p:nvPr/>
          </p:nvSpPr>
          <p:spPr>
            <a:xfrm>
              <a:off x="942963" y="5734608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12" name="Group 1111">
            <a:extLst>
              <a:ext uri="{FF2B5EF4-FFF2-40B4-BE49-F238E27FC236}">
                <a16:creationId xmlns:a16="http://schemas.microsoft.com/office/drawing/2014/main" id="{EA6CBF9A-9474-D0F8-2586-7E0F2FCC7039}"/>
              </a:ext>
            </a:extLst>
          </p:cNvPr>
          <p:cNvGrpSpPr/>
          <p:nvPr/>
        </p:nvGrpSpPr>
        <p:grpSpPr>
          <a:xfrm>
            <a:off x="461573" y="6237187"/>
            <a:ext cx="357033" cy="546198"/>
            <a:chOff x="197391" y="2129513"/>
            <a:chExt cx="357033" cy="546198"/>
          </a:xfrm>
        </p:grpSpPr>
        <p:pic>
          <p:nvPicPr>
            <p:cNvPr id="1113" name="Picture 2" descr="CRISTEC RCE Battery Isolator 180 A 2 outputs Image 1 of 4">
              <a:extLst>
                <a:ext uri="{FF2B5EF4-FFF2-40B4-BE49-F238E27FC236}">
                  <a16:creationId xmlns:a16="http://schemas.microsoft.com/office/drawing/2014/main" id="{4C4E0C38-45A2-390A-1145-B366C0401DC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793" t="23556" r="20927" b="23111"/>
            <a:stretch>
              <a:fillRect/>
            </a:stretch>
          </p:blipFill>
          <p:spPr bwMode="auto">
            <a:xfrm rot="5400000">
              <a:off x="102809" y="2224095"/>
              <a:ext cx="546198" cy="3570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14" name="Oval 1113">
              <a:extLst>
                <a:ext uri="{FF2B5EF4-FFF2-40B4-BE49-F238E27FC236}">
                  <a16:creationId xmlns:a16="http://schemas.microsoft.com/office/drawing/2014/main" id="{FA9BBD78-E7CF-FA56-9BE6-FEA886C016FE}"/>
                </a:ext>
              </a:extLst>
            </p:cNvPr>
            <p:cNvSpPr/>
            <p:nvPr/>
          </p:nvSpPr>
          <p:spPr>
            <a:xfrm>
              <a:off x="364794" y="2295660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5" name="Oval 1114">
              <a:extLst>
                <a:ext uri="{FF2B5EF4-FFF2-40B4-BE49-F238E27FC236}">
                  <a16:creationId xmlns:a16="http://schemas.microsoft.com/office/drawing/2014/main" id="{417B06E2-CAF1-3112-FC2C-449D207D5DFE}"/>
                </a:ext>
              </a:extLst>
            </p:cNvPr>
            <p:cNvSpPr/>
            <p:nvPr/>
          </p:nvSpPr>
          <p:spPr>
            <a:xfrm>
              <a:off x="440086" y="2385200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6" name="Oval 1115">
              <a:extLst>
                <a:ext uri="{FF2B5EF4-FFF2-40B4-BE49-F238E27FC236}">
                  <a16:creationId xmlns:a16="http://schemas.microsoft.com/office/drawing/2014/main" id="{62F9B945-1474-43B1-9B15-BEB096E37769}"/>
                </a:ext>
              </a:extLst>
            </p:cNvPr>
            <p:cNvSpPr/>
            <p:nvPr/>
          </p:nvSpPr>
          <p:spPr>
            <a:xfrm>
              <a:off x="364794" y="2476952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B84E1BD9-0AF0-7788-8E4A-AEF6180C815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79" t="17566" r="9679" b="8009"/>
          <a:stretch>
            <a:fillRect/>
          </a:stretch>
        </p:blipFill>
        <p:spPr>
          <a:xfrm>
            <a:off x="7371700" y="941465"/>
            <a:ext cx="1030196" cy="1426282"/>
          </a:xfrm>
          <a:prstGeom prst="rect">
            <a:avLst/>
          </a:prstGeom>
        </p:spPr>
      </p:pic>
      <p:grpSp>
        <p:nvGrpSpPr>
          <p:cNvPr id="3239" name="Group 3238">
            <a:extLst>
              <a:ext uri="{FF2B5EF4-FFF2-40B4-BE49-F238E27FC236}">
                <a16:creationId xmlns:a16="http://schemas.microsoft.com/office/drawing/2014/main" id="{F203475A-B21E-2771-1ED3-C789E13F4770}"/>
              </a:ext>
            </a:extLst>
          </p:cNvPr>
          <p:cNvGrpSpPr/>
          <p:nvPr/>
        </p:nvGrpSpPr>
        <p:grpSpPr>
          <a:xfrm>
            <a:off x="11401197" y="2310335"/>
            <a:ext cx="454436" cy="410926"/>
            <a:chOff x="3606088" y="2647900"/>
            <a:chExt cx="454436" cy="410926"/>
          </a:xfrm>
        </p:grpSpPr>
        <p:pic>
          <p:nvPicPr>
            <p:cNvPr id="3240" name="Picture 3239">
              <a:extLst>
                <a:ext uri="{FF2B5EF4-FFF2-40B4-BE49-F238E27FC236}">
                  <a16:creationId xmlns:a16="http://schemas.microsoft.com/office/drawing/2014/main" id="{A0E787BF-B1AC-A228-646A-A1596FD17D3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606088" y="2647900"/>
              <a:ext cx="454436" cy="410926"/>
            </a:xfrm>
            <a:prstGeom prst="rect">
              <a:avLst/>
            </a:prstGeom>
          </p:spPr>
        </p:pic>
        <p:sp>
          <p:nvSpPr>
            <p:cNvPr id="3242" name="Oval 3241">
              <a:extLst>
                <a:ext uri="{FF2B5EF4-FFF2-40B4-BE49-F238E27FC236}">
                  <a16:creationId xmlns:a16="http://schemas.microsoft.com/office/drawing/2014/main" id="{698C853A-CE99-6918-6CDD-C5690C73BEE8}"/>
                </a:ext>
              </a:extLst>
            </p:cNvPr>
            <p:cNvSpPr/>
            <p:nvPr/>
          </p:nvSpPr>
          <p:spPr>
            <a:xfrm rot="5400000">
              <a:off x="3708942" y="2827389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43" name="Oval 3242">
              <a:extLst>
                <a:ext uri="{FF2B5EF4-FFF2-40B4-BE49-F238E27FC236}">
                  <a16:creationId xmlns:a16="http://schemas.microsoft.com/office/drawing/2014/main" id="{BB9EB9E1-9580-1C8A-FF17-3A378B06973C}"/>
                </a:ext>
              </a:extLst>
            </p:cNvPr>
            <p:cNvSpPr/>
            <p:nvPr/>
          </p:nvSpPr>
          <p:spPr>
            <a:xfrm rot="5400000">
              <a:off x="3842064" y="2827389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206" name="Battery Protect">
            <a:extLst>
              <a:ext uri="{FF2B5EF4-FFF2-40B4-BE49-F238E27FC236}">
                <a16:creationId xmlns:a16="http://schemas.microsoft.com/office/drawing/2014/main" id="{549ADEC3-0DB6-631B-B9E9-2D771B8CD762}"/>
              </a:ext>
            </a:extLst>
          </p:cNvPr>
          <p:cNvGrpSpPr/>
          <p:nvPr/>
        </p:nvGrpSpPr>
        <p:grpSpPr>
          <a:xfrm rot="5400000">
            <a:off x="3435131" y="2168347"/>
            <a:ext cx="398760" cy="424416"/>
            <a:chOff x="3062566" y="3747906"/>
            <a:chExt cx="398760" cy="424416"/>
          </a:xfrm>
        </p:grpSpPr>
        <p:pic>
          <p:nvPicPr>
            <p:cNvPr id="3207" name="Picture 3206">
              <a:extLst>
                <a:ext uri="{FF2B5EF4-FFF2-40B4-BE49-F238E27FC236}">
                  <a16:creationId xmlns:a16="http://schemas.microsoft.com/office/drawing/2014/main" id="{1A7D664C-EBA5-BCB2-7D1B-8A34D9E1A15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38" t="5324" r="41295" b="5324"/>
            <a:stretch>
              <a:fillRect/>
            </a:stretch>
          </p:blipFill>
          <p:spPr>
            <a:xfrm rot="16200000">
              <a:off x="3049738" y="3760734"/>
              <a:ext cx="424416" cy="398760"/>
            </a:xfrm>
            <a:prstGeom prst="rect">
              <a:avLst/>
            </a:prstGeom>
          </p:spPr>
        </p:pic>
        <p:sp>
          <p:nvSpPr>
            <p:cNvPr id="3208" name="Oval 3207">
              <a:extLst>
                <a:ext uri="{FF2B5EF4-FFF2-40B4-BE49-F238E27FC236}">
                  <a16:creationId xmlns:a16="http://schemas.microsoft.com/office/drawing/2014/main" id="{643C3363-5069-5921-D36B-A788FA524109}"/>
                </a:ext>
              </a:extLst>
            </p:cNvPr>
            <p:cNvSpPr/>
            <p:nvPr/>
          </p:nvSpPr>
          <p:spPr>
            <a:xfrm>
              <a:off x="3234166" y="4051111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09" name="Oval 3208">
              <a:extLst>
                <a:ext uri="{FF2B5EF4-FFF2-40B4-BE49-F238E27FC236}">
                  <a16:creationId xmlns:a16="http://schemas.microsoft.com/office/drawing/2014/main" id="{8CF311B4-33CC-CDB6-FA46-AB7C9AEF33F9}"/>
                </a:ext>
              </a:extLst>
            </p:cNvPr>
            <p:cNvSpPr/>
            <p:nvPr/>
          </p:nvSpPr>
          <p:spPr>
            <a:xfrm>
              <a:off x="3228783" y="3922339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205" name="Battery Protect">
            <a:extLst>
              <a:ext uri="{FF2B5EF4-FFF2-40B4-BE49-F238E27FC236}">
                <a16:creationId xmlns:a16="http://schemas.microsoft.com/office/drawing/2014/main" id="{460C3AA2-2DB2-99DF-04DC-00D93E76D608}"/>
              </a:ext>
            </a:extLst>
          </p:cNvPr>
          <p:cNvGrpSpPr/>
          <p:nvPr/>
        </p:nvGrpSpPr>
        <p:grpSpPr>
          <a:xfrm rot="5400000">
            <a:off x="2970425" y="2177606"/>
            <a:ext cx="398760" cy="424416"/>
            <a:chOff x="3062566" y="3747906"/>
            <a:chExt cx="398760" cy="424416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9A5002E1-3E4E-4904-DC37-2A744672753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38" t="5324" r="41295" b="5324"/>
            <a:stretch>
              <a:fillRect/>
            </a:stretch>
          </p:blipFill>
          <p:spPr>
            <a:xfrm rot="16200000">
              <a:off x="3049738" y="3760734"/>
              <a:ext cx="424416" cy="398760"/>
            </a:xfrm>
            <a:prstGeom prst="rect">
              <a:avLst/>
            </a:prstGeom>
          </p:spPr>
        </p:pic>
        <p:sp>
          <p:nvSpPr>
            <p:cNvPr id="3203" name="Oval 3202">
              <a:extLst>
                <a:ext uri="{FF2B5EF4-FFF2-40B4-BE49-F238E27FC236}">
                  <a16:creationId xmlns:a16="http://schemas.microsoft.com/office/drawing/2014/main" id="{A5BBCCF2-CD77-04B3-77A1-C98DDB45C8DA}"/>
                </a:ext>
              </a:extLst>
            </p:cNvPr>
            <p:cNvSpPr/>
            <p:nvPr/>
          </p:nvSpPr>
          <p:spPr>
            <a:xfrm>
              <a:off x="3234166" y="4051111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04" name="Oval 3203">
              <a:extLst>
                <a:ext uri="{FF2B5EF4-FFF2-40B4-BE49-F238E27FC236}">
                  <a16:creationId xmlns:a16="http://schemas.microsoft.com/office/drawing/2014/main" id="{69B493D6-D625-4FD7-52E2-7CEB8AD82696}"/>
                </a:ext>
              </a:extLst>
            </p:cNvPr>
            <p:cNvSpPr/>
            <p:nvPr/>
          </p:nvSpPr>
          <p:spPr>
            <a:xfrm>
              <a:off x="3228783" y="3922339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3124" name="Connector: Elbow 3123">
            <a:extLst>
              <a:ext uri="{FF2B5EF4-FFF2-40B4-BE49-F238E27FC236}">
                <a16:creationId xmlns:a16="http://schemas.microsoft.com/office/drawing/2014/main" id="{41EEDBE9-7641-DE14-C8B1-A996925E5053}"/>
              </a:ext>
            </a:extLst>
          </p:cNvPr>
          <p:cNvCxnSpPr>
            <a:cxnSpLocks/>
            <a:stCxn id="3122" idx="2"/>
            <a:endCxn id="3088" idx="0"/>
          </p:cNvCxnSpPr>
          <p:nvPr/>
        </p:nvCxnSpPr>
        <p:spPr>
          <a:xfrm rot="5400000" flipH="1">
            <a:off x="6531516" y="-680715"/>
            <a:ext cx="1097358" cy="3646370"/>
          </a:xfrm>
          <a:prstGeom prst="bentConnector5">
            <a:avLst>
              <a:gd name="adj1" fmla="val -20832"/>
              <a:gd name="adj2" fmla="val 51612"/>
              <a:gd name="adj3" fmla="val 120832"/>
            </a:avLst>
          </a:prstGeom>
          <a:ln w="190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084" name="Picture 12">
            <a:extLst>
              <a:ext uri="{FF2B5EF4-FFF2-40B4-BE49-F238E27FC236}">
                <a16:creationId xmlns:a16="http://schemas.microsoft.com/office/drawing/2014/main" id="{4A8EF5EB-FE45-DCE0-01C6-7836FF9706B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13" t="7943" r="13871" b="8169"/>
          <a:stretch>
            <a:fillRect/>
          </a:stretch>
        </p:blipFill>
        <p:spPr bwMode="auto">
          <a:xfrm>
            <a:off x="11439693" y="1707121"/>
            <a:ext cx="486581" cy="573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44D7163B-1D6D-458A-C620-88C3392A16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Updated 12v Systems </a:t>
            </a:r>
            <a:r>
              <a:rPr lang="en-US" i="1" dirty="0"/>
              <a:t>(proposed)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AF8407F-8CC2-E4C9-9C28-944E62D7B42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371659" y="1165058"/>
            <a:ext cx="255225" cy="255225"/>
          </a:xfrm>
          <a:prstGeom prst="rect">
            <a:avLst/>
          </a:prstGeom>
        </p:spPr>
      </p:pic>
      <p:grpSp>
        <p:nvGrpSpPr>
          <p:cNvPr id="29" name="Group 28">
            <a:extLst>
              <a:ext uri="{FF2B5EF4-FFF2-40B4-BE49-F238E27FC236}">
                <a16:creationId xmlns:a16="http://schemas.microsoft.com/office/drawing/2014/main" id="{12323200-4BC3-913F-230B-1575024D1881}"/>
              </a:ext>
            </a:extLst>
          </p:cNvPr>
          <p:cNvGrpSpPr/>
          <p:nvPr/>
        </p:nvGrpSpPr>
        <p:grpSpPr>
          <a:xfrm>
            <a:off x="460191" y="2456354"/>
            <a:ext cx="357033" cy="546198"/>
            <a:chOff x="197391" y="2129513"/>
            <a:chExt cx="357033" cy="546198"/>
          </a:xfrm>
        </p:grpSpPr>
        <p:pic>
          <p:nvPicPr>
            <p:cNvPr id="3074" name="Picture 2" descr="CRISTEC RCE Battery Isolator 180 A 2 outputs Image 1 of 4">
              <a:extLst>
                <a:ext uri="{FF2B5EF4-FFF2-40B4-BE49-F238E27FC236}">
                  <a16:creationId xmlns:a16="http://schemas.microsoft.com/office/drawing/2014/main" id="{EEE32613-69D8-0AC8-3FAB-5B949ED2F7F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793" t="23556" r="20927" b="23111"/>
            <a:stretch>
              <a:fillRect/>
            </a:stretch>
          </p:blipFill>
          <p:spPr bwMode="auto">
            <a:xfrm rot="5400000">
              <a:off x="102809" y="2224095"/>
              <a:ext cx="546198" cy="3570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204B0B5A-24E8-F3DB-9D0C-6922831D4491}"/>
                </a:ext>
              </a:extLst>
            </p:cNvPr>
            <p:cNvSpPr/>
            <p:nvPr/>
          </p:nvSpPr>
          <p:spPr>
            <a:xfrm>
              <a:off x="364794" y="2295660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62FE5B83-58C6-472C-2047-B9B4F2753B8A}"/>
                </a:ext>
              </a:extLst>
            </p:cNvPr>
            <p:cNvSpPr/>
            <p:nvPr/>
          </p:nvSpPr>
          <p:spPr>
            <a:xfrm>
              <a:off x="440086" y="2385200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E109D5A5-F034-06B4-5730-166BC662D2CD}"/>
                </a:ext>
              </a:extLst>
            </p:cNvPr>
            <p:cNvSpPr/>
            <p:nvPr/>
          </p:nvSpPr>
          <p:spPr>
            <a:xfrm>
              <a:off x="364794" y="2476952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21" name="Connector: Elbow 20">
            <a:extLst>
              <a:ext uri="{FF2B5EF4-FFF2-40B4-BE49-F238E27FC236}">
                <a16:creationId xmlns:a16="http://schemas.microsoft.com/office/drawing/2014/main" id="{48CDC7CA-BC84-E819-E0DB-11544AF0067E}"/>
              </a:ext>
            </a:extLst>
          </p:cNvPr>
          <p:cNvCxnSpPr>
            <a:cxnSpLocks/>
            <a:stCxn id="11" idx="2"/>
            <a:endCxn id="13" idx="6"/>
          </p:cNvCxnSpPr>
          <p:nvPr/>
        </p:nvCxnSpPr>
        <p:spPr>
          <a:xfrm rot="5400000">
            <a:off x="967900" y="1206069"/>
            <a:ext cx="1317158" cy="1745586"/>
          </a:xfrm>
          <a:prstGeom prst="bentConnector2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7" name="Group 36">
            <a:extLst>
              <a:ext uri="{FF2B5EF4-FFF2-40B4-BE49-F238E27FC236}">
                <a16:creationId xmlns:a16="http://schemas.microsoft.com/office/drawing/2014/main" id="{DE818AC2-07AF-9E31-B3FA-F0AB46E62024}"/>
              </a:ext>
            </a:extLst>
          </p:cNvPr>
          <p:cNvGrpSpPr/>
          <p:nvPr/>
        </p:nvGrpSpPr>
        <p:grpSpPr>
          <a:xfrm>
            <a:off x="941141" y="1122144"/>
            <a:ext cx="344598" cy="344598"/>
            <a:chOff x="748191" y="1051019"/>
            <a:chExt cx="344598" cy="344598"/>
          </a:xfrm>
        </p:grpSpPr>
        <p:pic>
          <p:nvPicPr>
            <p:cNvPr id="7" name="Picture 2">
              <a:extLst>
                <a:ext uri="{FF2B5EF4-FFF2-40B4-BE49-F238E27FC236}">
                  <a16:creationId xmlns:a16="http://schemas.microsoft.com/office/drawing/2014/main" id="{E9D584BD-7196-86CD-2717-B387A3E90C8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8191" y="1051019"/>
              <a:ext cx="344598" cy="3445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1E007BEB-FCE7-C166-C118-1F52973DDC8B}"/>
                </a:ext>
              </a:extLst>
            </p:cNvPr>
            <p:cNvSpPr/>
            <p:nvPr/>
          </p:nvSpPr>
          <p:spPr>
            <a:xfrm>
              <a:off x="806962" y="1081113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BF16CB31-F0A5-E92B-56A4-D2B719A547BE}"/>
                </a:ext>
              </a:extLst>
            </p:cNvPr>
            <p:cNvSpPr/>
            <p:nvPr/>
          </p:nvSpPr>
          <p:spPr>
            <a:xfrm>
              <a:off x="981084" y="1081113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32" name="Group 1031">
            <a:extLst>
              <a:ext uri="{FF2B5EF4-FFF2-40B4-BE49-F238E27FC236}">
                <a16:creationId xmlns:a16="http://schemas.microsoft.com/office/drawing/2014/main" id="{11AFC1CC-9206-CCEE-1F08-654A687B0DE1}"/>
              </a:ext>
            </a:extLst>
          </p:cNvPr>
          <p:cNvGrpSpPr/>
          <p:nvPr/>
        </p:nvGrpSpPr>
        <p:grpSpPr>
          <a:xfrm>
            <a:off x="1433968" y="1891429"/>
            <a:ext cx="328141" cy="317164"/>
            <a:chOff x="1241018" y="1820304"/>
            <a:chExt cx="328141" cy="317164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4CE5DB2C-70D4-3834-4948-546CC12709BF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1264039" y="1820304"/>
              <a:ext cx="305120" cy="317164"/>
            </a:xfrm>
            <a:prstGeom prst="rect">
              <a:avLst/>
            </a:prstGeom>
          </p:spPr>
        </p:pic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CA7D59C7-FCDC-A6F6-C006-C51EAF57978A}"/>
                </a:ext>
              </a:extLst>
            </p:cNvPr>
            <p:cNvSpPr/>
            <p:nvPr/>
          </p:nvSpPr>
          <p:spPr>
            <a:xfrm>
              <a:off x="1241018" y="1937195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49" name="Oval 3148">
              <a:extLst>
                <a:ext uri="{FF2B5EF4-FFF2-40B4-BE49-F238E27FC236}">
                  <a16:creationId xmlns:a16="http://schemas.microsoft.com/office/drawing/2014/main" id="{326A0CF6-CDB8-E78D-5EF2-13A00EAD1AAA}"/>
                </a:ext>
              </a:extLst>
            </p:cNvPr>
            <p:cNvSpPr/>
            <p:nvPr/>
          </p:nvSpPr>
          <p:spPr>
            <a:xfrm>
              <a:off x="1241018" y="2003869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52" name="Connector: Elbow 51">
            <a:extLst>
              <a:ext uri="{FF2B5EF4-FFF2-40B4-BE49-F238E27FC236}">
                <a16:creationId xmlns:a16="http://schemas.microsoft.com/office/drawing/2014/main" id="{05128B98-7AC1-5FA5-2D17-CA76A87346DC}"/>
              </a:ext>
            </a:extLst>
          </p:cNvPr>
          <p:cNvCxnSpPr>
            <a:cxnSpLocks/>
            <a:stCxn id="47" idx="2"/>
            <a:endCxn id="36" idx="6"/>
          </p:cNvCxnSpPr>
          <p:nvPr/>
        </p:nvCxnSpPr>
        <p:spPr>
          <a:xfrm rot="10800000">
            <a:off x="1224834" y="1177638"/>
            <a:ext cx="209134" cy="856082"/>
          </a:xfrm>
          <a:prstGeom prst="bentConnector3">
            <a:avLst>
              <a:gd name="adj1" fmla="val 50000"/>
            </a:avLst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33" name="Group 1032">
            <a:extLst>
              <a:ext uri="{FF2B5EF4-FFF2-40B4-BE49-F238E27FC236}">
                <a16:creationId xmlns:a16="http://schemas.microsoft.com/office/drawing/2014/main" id="{2C309CF9-E478-86F4-9302-179127D95C63}"/>
              </a:ext>
            </a:extLst>
          </p:cNvPr>
          <p:cNvGrpSpPr/>
          <p:nvPr/>
        </p:nvGrpSpPr>
        <p:grpSpPr>
          <a:xfrm>
            <a:off x="1431589" y="2254943"/>
            <a:ext cx="330520" cy="317164"/>
            <a:chOff x="1238639" y="1820304"/>
            <a:chExt cx="330520" cy="317164"/>
          </a:xfrm>
        </p:grpSpPr>
        <p:pic>
          <p:nvPicPr>
            <p:cNvPr id="1034" name="Picture 1033">
              <a:extLst>
                <a:ext uri="{FF2B5EF4-FFF2-40B4-BE49-F238E27FC236}">
                  <a16:creationId xmlns:a16="http://schemas.microsoft.com/office/drawing/2014/main" id="{81956E49-D422-8A11-8AB3-53C65420A5E6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264039" y="1820304"/>
              <a:ext cx="305120" cy="317164"/>
            </a:xfrm>
            <a:prstGeom prst="rect">
              <a:avLst/>
            </a:prstGeom>
          </p:spPr>
        </p:pic>
        <p:sp>
          <p:nvSpPr>
            <p:cNvPr id="1035" name="Oval 1034">
              <a:extLst>
                <a:ext uri="{FF2B5EF4-FFF2-40B4-BE49-F238E27FC236}">
                  <a16:creationId xmlns:a16="http://schemas.microsoft.com/office/drawing/2014/main" id="{6AA333FC-DE8D-2328-60B8-1491FAA58B87}"/>
                </a:ext>
              </a:extLst>
            </p:cNvPr>
            <p:cNvSpPr/>
            <p:nvPr/>
          </p:nvSpPr>
          <p:spPr>
            <a:xfrm>
              <a:off x="1238639" y="1975298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36" name="Group 1035">
            <a:extLst>
              <a:ext uri="{FF2B5EF4-FFF2-40B4-BE49-F238E27FC236}">
                <a16:creationId xmlns:a16="http://schemas.microsoft.com/office/drawing/2014/main" id="{B395A9DF-6E71-265B-45F0-DCF0B2118951}"/>
              </a:ext>
            </a:extLst>
          </p:cNvPr>
          <p:cNvGrpSpPr/>
          <p:nvPr/>
        </p:nvGrpSpPr>
        <p:grpSpPr>
          <a:xfrm>
            <a:off x="1810506" y="4185728"/>
            <a:ext cx="330520" cy="317164"/>
            <a:chOff x="1238639" y="1820304"/>
            <a:chExt cx="330520" cy="317164"/>
          </a:xfrm>
        </p:grpSpPr>
        <p:pic>
          <p:nvPicPr>
            <p:cNvPr id="1037" name="Picture 1036">
              <a:extLst>
                <a:ext uri="{FF2B5EF4-FFF2-40B4-BE49-F238E27FC236}">
                  <a16:creationId xmlns:a16="http://schemas.microsoft.com/office/drawing/2014/main" id="{1200B813-4DF7-40D9-2832-4523023A85F4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1264039" y="1820304"/>
              <a:ext cx="305120" cy="317164"/>
            </a:xfrm>
            <a:prstGeom prst="rect">
              <a:avLst/>
            </a:prstGeom>
          </p:spPr>
        </p:pic>
        <p:sp>
          <p:nvSpPr>
            <p:cNvPr id="1038" name="Oval 1037">
              <a:extLst>
                <a:ext uri="{FF2B5EF4-FFF2-40B4-BE49-F238E27FC236}">
                  <a16:creationId xmlns:a16="http://schemas.microsoft.com/office/drawing/2014/main" id="{E249164B-1DD5-648C-55EA-0130225A79C4}"/>
                </a:ext>
              </a:extLst>
            </p:cNvPr>
            <p:cNvSpPr/>
            <p:nvPr/>
          </p:nvSpPr>
          <p:spPr>
            <a:xfrm>
              <a:off x="1238639" y="1975298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39" name="TextBox 1038">
            <a:extLst>
              <a:ext uri="{FF2B5EF4-FFF2-40B4-BE49-F238E27FC236}">
                <a16:creationId xmlns:a16="http://schemas.microsoft.com/office/drawing/2014/main" id="{BE885CBA-67EC-FE4E-D1D8-5BAB198BD543}"/>
              </a:ext>
            </a:extLst>
          </p:cNvPr>
          <p:cNvSpPr txBox="1"/>
          <p:nvPr/>
        </p:nvSpPr>
        <p:spPr>
          <a:xfrm>
            <a:off x="1946699" y="3785810"/>
            <a:ext cx="6848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/>
              <a:t>Engine</a:t>
            </a:r>
            <a:br>
              <a:rPr lang="en-US" sz="1100" dirty="0"/>
            </a:br>
            <a:r>
              <a:rPr lang="en-US" sz="1100" dirty="0"/>
              <a:t>Coupling</a:t>
            </a:r>
          </a:p>
        </p:txBody>
      </p:sp>
      <p:pic>
        <p:nvPicPr>
          <p:cNvPr id="1042" name="Picture 1041">
            <a:extLst>
              <a:ext uri="{FF2B5EF4-FFF2-40B4-BE49-F238E27FC236}">
                <a16:creationId xmlns:a16="http://schemas.microsoft.com/office/drawing/2014/main" id="{807C0ECF-E6D3-CC74-FD0B-521F539228F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83129" y="3881410"/>
            <a:ext cx="305120" cy="317164"/>
          </a:xfrm>
          <a:prstGeom prst="rect">
            <a:avLst/>
          </a:prstGeom>
        </p:spPr>
      </p:pic>
      <p:sp>
        <p:nvSpPr>
          <p:cNvPr id="1044" name="TextBox 1043">
            <a:extLst>
              <a:ext uri="{FF2B5EF4-FFF2-40B4-BE49-F238E27FC236}">
                <a16:creationId xmlns:a16="http://schemas.microsoft.com/office/drawing/2014/main" id="{5B733CE0-0741-15DB-E2CA-17CE6C3CC734}"/>
              </a:ext>
            </a:extLst>
          </p:cNvPr>
          <p:cNvSpPr txBox="1"/>
          <p:nvPr/>
        </p:nvSpPr>
        <p:spPr>
          <a:xfrm>
            <a:off x="5024231" y="3487291"/>
            <a:ext cx="54534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/>
              <a:t>House</a:t>
            </a:r>
          </a:p>
        </p:txBody>
      </p:sp>
      <p:pic>
        <p:nvPicPr>
          <p:cNvPr id="1047" name="Picture 4" descr="Ship engine icon vector image can be used for cruiser | Premium Vector">
            <a:extLst>
              <a:ext uri="{FF2B5EF4-FFF2-40B4-BE49-F238E27FC236}">
                <a16:creationId xmlns:a16="http://schemas.microsoft.com/office/drawing/2014/main" id="{755A80CF-4B17-2FFB-8164-230230E7F95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1" t="17346" r="-1" b="16636"/>
          <a:stretch>
            <a:fillRect/>
          </a:stretch>
        </p:blipFill>
        <p:spPr bwMode="auto">
          <a:xfrm>
            <a:off x="1508932" y="4836044"/>
            <a:ext cx="832526" cy="566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0" name="Picture 1049">
            <a:extLst>
              <a:ext uri="{FF2B5EF4-FFF2-40B4-BE49-F238E27FC236}">
                <a16:creationId xmlns:a16="http://schemas.microsoft.com/office/drawing/2014/main" id="{27D820AD-B1C5-D43A-1B62-9512BE772D8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341458" y="4854058"/>
            <a:ext cx="255225" cy="255225"/>
          </a:xfrm>
          <a:prstGeom prst="rect">
            <a:avLst/>
          </a:prstGeom>
        </p:spPr>
      </p:pic>
      <p:grpSp>
        <p:nvGrpSpPr>
          <p:cNvPr id="1060" name="Group 1059">
            <a:extLst>
              <a:ext uri="{FF2B5EF4-FFF2-40B4-BE49-F238E27FC236}">
                <a16:creationId xmlns:a16="http://schemas.microsoft.com/office/drawing/2014/main" id="{AA9153AA-DA43-4814-61FC-F9704AD7C91C}"/>
              </a:ext>
            </a:extLst>
          </p:cNvPr>
          <p:cNvGrpSpPr/>
          <p:nvPr/>
        </p:nvGrpSpPr>
        <p:grpSpPr>
          <a:xfrm>
            <a:off x="910940" y="4811144"/>
            <a:ext cx="344598" cy="344598"/>
            <a:chOff x="748191" y="1051019"/>
            <a:chExt cx="344598" cy="344598"/>
          </a:xfrm>
        </p:grpSpPr>
        <p:pic>
          <p:nvPicPr>
            <p:cNvPr id="1061" name="Picture 2">
              <a:extLst>
                <a:ext uri="{FF2B5EF4-FFF2-40B4-BE49-F238E27FC236}">
                  <a16:creationId xmlns:a16="http://schemas.microsoft.com/office/drawing/2014/main" id="{79BEB023-19BC-8F5C-A68E-2318722F852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8191" y="1051019"/>
              <a:ext cx="344598" cy="3445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62" name="Oval 1061">
              <a:extLst>
                <a:ext uri="{FF2B5EF4-FFF2-40B4-BE49-F238E27FC236}">
                  <a16:creationId xmlns:a16="http://schemas.microsoft.com/office/drawing/2014/main" id="{339087CD-0D37-F901-0EC8-8E2FF31DE882}"/>
                </a:ext>
              </a:extLst>
            </p:cNvPr>
            <p:cNvSpPr/>
            <p:nvPr/>
          </p:nvSpPr>
          <p:spPr>
            <a:xfrm>
              <a:off x="806962" y="1081113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3" name="Oval 1062">
              <a:extLst>
                <a:ext uri="{FF2B5EF4-FFF2-40B4-BE49-F238E27FC236}">
                  <a16:creationId xmlns:a16="http://schemas.microsoft.com/office/drawing/2014/main" id="{2C986E2A-CB03-2209-2A09-D48142ACC3C0}"/>
                </a:ext>
              </a:extLst>
            </p:cNvPr>
            <p:cNvSpPr/>
            <p:nvPr/>
          </p:nvSpPr>
          <p:spPr>
            <a:xfrm>
              <a:off x="981084" y="1081113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072" name="Picture 1071">
            <a:extLst>
              <a:ext uri="{FF2B5EF4-FFF2-40B4-BE49-F238E27FC236}">
                <a16:creationId xmlns:a16="http://schemas.microsoft.com/office/drawing/2014/main" id="{01918A72-1F90-22C9-250D-3D3BD5A9FF0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426788" y="5580429"/>
            <a:ext cx="305120" cy="317164"/>
          </a:xfrm>
          <a:prstGeom prst="rect">
            <a:avLst/>
          </a:prstGeom>
        </p:spPr>
      </p:pic>
      <p:sp>
        <p:nvSpPr>
          <p:cNvPr id="1073" name="Oval 1072">
            <a:extLst>
              <a:ext uri="{FF2B5EF4-FFF2-40B4-BE49-F238E27FC236}">
                <a16:creationId xmlns:a16="http://schemas.microsoft.com/office/drawing/2014/main" id="{B5243E33-B792-015A-3AE2-D3A8E7B0D864}"/>
              </a:ext>
            </a:extLst>
          </p:cNvPr>
          <p:cNvSpPr/>
          <p:nvPr/>
        </p:nvSpPr>
        <p:spPr>
          <a:xfrm>
            <a:off x="1401388" y="5680362"/>
            <a:ext cx="50800" cy="50800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75" name="Connector: Elbow 1074">
            <a:extLst>
              <a:ext uri="{FF2B5EF4-FFF2-40B4-BE49-F238E27FC236}">
                <a16:creationId xmlns:a16="http://schemas.microsoft.com/office/drawing/2014/main" id="{FA54516D-8800-B7CB-CD88-85F42A26642E}"/>
              </a:ext>
            </a:extLst>
          </p:cNvPr>
          <p:cNvCxnSpPr>
            <a:cxnSpLocks/>
            <a:stCxn id="1073" idx="2"/>
            <a:endCxn id="1063" idx="6"/>
          </p:cNvCxnSpPr>
          <p:nvPr/>
        </p:nvCxnSpPr>
        <p:spPr>
          <a:xfrm rot="10800000">
            <a:off x="1194634" y="4866638"/>
            <a:ext cx="206755" cy="839124"/>
          </a:xfrm>
          <a:prstGeom prst="bentConnector3">
            <a:avLst>
              <a:gd name="adj1" fmla="val 50000"/>
            </a:avLst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77" name="Group 1076">
            <a:extLst>
              <a:ext uri="{FF2B5EF4-FFF2-40B4-BE49-F238E27FC236}">
                <a16:creationId xmlns:a16="http://schemas.microsoft.com/office/drawing/2014/main" id="{66B3311A-7EE1-78D2-2C25-94F22457D198}"/>
              </a:ext>
            </a:extLst>
          </p:cNvPr>
          <p:cNvGrpSpPr/>
          <p:nvPr/>
        </p:nvGrpSpPr>
        <p:grpSpPr>
          <a:xfrm>
            <a:off x="1401388" y="6001093"/>
            <a:ext cx="330520" cy="317164"/>
            <a:chOff x="1238639" y="1820304"/>
            <a:chExt cx="330520" cy="317164"/>
          </a:xfrm>
        </p:grpSpPr>
        <p:pic>
          <p:nvPicPr>
            <p:cNvPr id="1078" name="Picture 1077">
              <a:extLst>
                <a:ext uri="{FF2B5EF4-FFF2-40B4-BE49-F238E27FC236}">
                  <a16:creationId xmlns:a16="http://schemas.microsoft.com/office/drawing/2014/main" id="{6DFD02FA-562C-5B89-6789-66535E158242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264039" y="1820304"/>
              <a:ext cx="305120" cy="317164"/>
            </a:xfrm>
            <a:prstGeom prst="rect">
              <a:avLst/>
            </a:prstGeom>
          </p:spPr>
        </p:pic>
        <p:sp>
          <p:nvSpPr>
            <p:cNvPr id="1079" name="Oval 1078">
              <a:extLst>
                <a:ext uri="{FF2B5EF4-FFF2-40B4-BE49-F238E27FC236}">
                  <a16:creationId xmlns:a16="http://schemas.microsoft.com/office/drawing/2014/main" id="{5208A5D4-C877-F375-D1AB-17FEF4D293CB}"/>
                </a:ext>
              </a:extLst>
            </p:cNvPr>
            <p:cNvSpPr/>
            <p:nvPr/>
          </p:nvSpPr>
          <p:spPr>
            <a:xfrm>
              <a:off x="1238639" y="1975298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17" name="Oval 1116">
            <a:extLst>
              <a:ext uri="{FF2B5EF4-FFF2-40B4-BE49-F238E27FC236}">
                <a16:creationId xmlns:a16="http://schemas.microsoft.com/office/drawing/2014/main" id="{8562979A-489D-0E05-CA9C-5B5AE74939B3}"/>
              </a:ext>
            </a:extLst>
          </p:cNvPr>
          <p:cNvSpPr/>
          <p:nvPr/>
        </p:nvSpPr>
        <p:spPr>
          <a:xfrm>
            <a:off x="1400190" y="5746713"/>
            <a:ext cx="50800" cy="50800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2" name="Oval 1121">
            <a:extLst>
              <a:ext uri="{FF2B5EF4-FFF2-40B4-BE49-F238E27FC236}">
                <a16:creationId xmlns:a16="http://schemas.microsoft.com/office/drawing/2014/main" id="{9A9B079F-72BA-B64D-A0E8-8321512AA8DC}"/>
              </a:ext>
            </a:extLst>
          </p:cNvPr>
          <p:cNvSpPr/>
          <p:nvPr/>
        </p:nvSpPr>
        <p:spPr>
          <a:xfrm>
            <a:off x="627594" y="2827389"/>
            <a:ext cx="50800" cy="50800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27" name="Connector: Elbow 1126">
            <a:extLst>
              <a:ext uri="{FF2B5EF4-FFF2-40B4-BE49-F238E27FC236}">
                <a16:creationId xmlns:a16="http://schemas.microsoft.com/office/drawing/2014/main" id="{88E806CD-1530-856A-1789-7BA7B2695AC0}"/>
              </a:ext>
            </a:extLst>
          </p:cNvPr>
          <p:cNvCxnSpPr>
            <a:cxnSpLocks/>
            <a:stCxn id="3203" idx="2"/>
            <a:endCxn id="3208" idx="2"/>
          </p:cNvCxnSpPr>
          <p:nvPr/>
        </p:nvCxnSpPr>
        <p:spPr>
          <a:xfrm rot="5400000" flipH="1" flipV="1">
            <a:off x="3281132" y="2125052"/>
            <a:ext cx="9259" cy="464706"/>
          </a:xfrm>
          <a:prstGeom prst="bentConnector3">
            <a:avLst>
              <a:gd name="adj1" fmla="val 3391932"/>
            </a:avLst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31" name="Rectangle 1130">
            <a:extLst>
              <a:ext uri="{FF2B5EF4-FFF2-40B4-BE49-F238E27FC236}">
                <a16:creationId xmlns:a16="http://schemas.microsoft.com/office/drawing/2014/main" id="{8663D813-73EA-2245-8143-E6D68DC34223}"/>
              </a:ext>
            </a:extLst>
          </p:cNvPr>
          <p:cNvSpPr/>
          <p:nvPr/>
        </p:nvSpPr>
        <p:spPr>
          <a:xfrm rot="5400000">
            <a:off x="4979064" y="4246448"/>
            <a:ext cx="853520" cy="8048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2" name="Oval 1131">
            <a:extLst>
              <a:ext uri="{FF2B5EF4-FFF2-40B4-BE49-F238E27FC236}">
                <a16:creationId xmlns:a16="http://schemas.microsoft.com/office/drawing/2014/main" id="{6F54C77E-E850-ACA8-7308-0673EAE1B73A}"/>
              </a:ext>
            </a:extLst>
          </p:cNvPr>
          <p:cNvSpPr/>
          <p:nvPr/>
        </p:nvSpPr>
        <p:spPr>
          <a:xfrm>
            <a:off x="5446065" y="3973287"/>
            <a:ext cx="50800" cy="50800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3" name="Oval 1132">
            <a:extLst>
              <a:ext uri="{FF2B5EF4-FFF2-40B4-BE49-F238E27FC236}">
                <a16:creationId xmlns:a16="http://schemas.microsoft.com/office/drawing/2014/main" id="{037B3602-4A75-59B2-D1AA-F7DEB0FF2152}"/>
              </a:ext>
            </a:extLst>
          </p:cNvPr>
          <p:cNvSpPr/>
          <p:nvPr/>
        </p:nvSpPr>
        <p:spPr>
          <a:xfrm>
            <a:off x="5446065" y="4086645"/>
            <a:ext cx="50800" cy="50800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4" name="Oval 1133">
            <a:extLst>
              <a:ext uri="{FF2B5EF4-FFF2-40B4-BE49-F238E27FC236}">
                <a16:creationId xmlns:a16="http://schemas.microsoft.com/office/drawing/2014/main" id="{854136B7-93DF-93CE-FA8B-43232195A53D}"/>
              </a:ext>
            </a:extLst>
          </p:cNvPr>
          <p:cNvSpPr/>
          <p:nvPr/>
        </p:nvSpPr>
        <p:spPr>
          <a:xfrm>
            <a:off x="5446065" y="4200003"/>
            <a:ext cx="50800" cy="50800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8" name="Picture 6" descr="Windlasses">
            <a:extLst>
              <a:ext uri="{FF2B5EF4-FFF2-40B4-BE49-F238E27FC236}">
                <a16:creationId xmlns:a16="http://schemas.microsoft.com/office/drawing/2014/main" id="{53376AA2-9F39-2241-CC06-06D7FDFBA0A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6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40" r="20722"/>
          <a:stretch>
            <a:fillRect/>
          </a:stretch>
        </p:blipFill>
        <p:spPr bwMode="auto">
          <a:xfrm>
            <a:off x="6159135" y="3979334"/>
            <a:ext cx="258742" cy="261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39" name="Picture 1138">
            <a:extLst>
              <a:ext uri="{FF2B5EF4-FFF2-40B4-BE49-F238E27FC236}">
                <a16:creationId xmlns:a16="http://schemas.microsoft.com/office/drawing/2014/main" id="{DBDA5C3D-A439-2ABB-5CC4-50B9272D9ECB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177136" y="4299526"/>
            <a:ext cx="168717" cy="204335"/>
          </a:xfrm>
          <a:prstGeom prst="rect">
            <a:avLst/>
          </a:prstGeom>
        </p:spPr>
      </p:pic>
      <p:pic>
        <p:nvPicPr>
          <p:cNvPr id="1141" name="Picture 1140">
            <a:extLst>
              <a:ext uri="{FF2B5EF4-FFF2-40B4-BE49-F238E27FC236}">
                <a16:creationId xmlns:a16="http://schemas.microsoft.com/office/drawing/2014/main" id="{8C1823FD-4799-4180-008E-C38AA5844C71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177135" y="4515051"/>
            <a:ext cx="168717" cy="204335"/>
          </a:xfrm>
          <a:prstGeom prst="rect">
            <a:avLst/>
          </a:prstGeom>
        </p:spPr>
      </p:pic>
      <p:pic>
        <p:nvPicPr>
          <p:cNvPr id="1142" name="Picture 8">
            <a:extLst>
              <a:ext uri="{FF2B5EF4-FFF2-40B4-BE49-F238E27FC236}">
                <a16:creationId xmlns:a16="http://schemas.microsoft.com/office/drawing/2014/main" id="{CB59CE7C-B4A0-E508-0435-5DA506E8FE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8605" y="4730576"/>
            <a:ext cx="524923" cy="378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43" name="Connector: Elbow 1142">
            <a:extLst>
              <a:ext uri="{FF2B5EF4-FFF2-40B4-BE49-F238E27FC236}">
                <a16:creationId xmlns:a16="http://schemas.microsoft.com/office/drawing/2014/main" id="{9C941D0B-9BC2-3252-5B8F-796C8E5EA582}"/>
              </a:ext>
            </a:extLst>
          </p:cNvPr>
          <p:cNvCxnSpPr>
            <a:cxnSpLocks/>
            <a:stCxn id="1141" idx="1"/>
            <a:endCxn id="1136" idx="6"/>
          </p:cNvCxnSpPr>
          <p:nvPr/>
        </p:nvCxnSpPr>
        <p:spPr>
          <a:xfrm rot="10800000">
            <a:off x="5496865" y="4452119"/>
            <a:ext cx="680270" cy="165100"/>
          </a:xfrm>
          <a:prstGeom prst="bentConnector3">
            <a:avLst>
              <a:gd name="adj1" fmla="val 50000"/>
            </a:avLst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6" name="Connector: Elbow 1145">
            <a:extLst>
              <a:ext uri="{FF2B5EF4-FFF2-40B4-BE49-F238E27FC236}">
                <a16:creationId xmlns:a16="http://schemas.microsoft.com/office/drawing/2014/main" id="{439D1CFC-A2E1-032E-B6E5-1D68ABED64E6}"/>
              </a:ext>
            </a:extLst>
          </p:cNvPr>
          <p:cNvCxnSpPr>
            <a:cxnSpLocks/>
            <a:stCxn id="1142" idx="1"/>
            <a:endCxn id="1137" idx="6"/>
          </p:cNvCxnSpPr>
          <p:nvPr/>
        </p:nvCxnSpPr>
        <p:spPr>
          <a:xfrm rot="10800000">
            <a:off x="5496865" y="4565478"/>
            <a:ext cx="531740" cy="354387"/>
          </a:xfrm>
          <a:prstGeom prst="bentConnector3">
            <a:avLst>
              <a:gd name="adj1" fmla="val 50000"/>
            </a:avLst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1" name="Connector: Elbow 1150">
            <a:extLst>
              <a:ext uri="{FF2B5EF4-FFF2-40B4-BE49-F238E27FC236}">
                <a16:creationId xmlns:a16="http://schemas.microsoft.com/office/drawing/2014/main" id="{EBF95089-1C0F-FC94-0131-4349CD0375DA}"/>
              </a:ext>
            </a:extLst>
          </p:cNvPr>
          <p:cNvCxnSpPr>
            <a:cxnSpLocks/>
            <a:stCxn id="1139" idx="1"/>
            <a:endCxn id="1135" idx="6"/>
          </p:cNvCxnSpPr>
          <p:nvPr/>
        </p:nvCxnSpPr>
        <p:spPr>
          <a:xfrm rot="10800000">
            <a:off x="5496866" y="4338762"/>
            <a:ext cx="680271" cy="62933"/>
          </a:xfrm>
          <a:prstGeom prst="bentConnector3">
            <a:avLst>
              <a:gd name="adj1" fmla="val 50000"/>
            </a:avLst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75" name="Connector: Elbow 3074">
            <a:extLst>
              <a:ext uri="{FF2B5EF4-FFF2-40B4-BE49-F238E27FC236}">
                <a16:creationId xmlns:a16="http://schemas.microsoft.com/office/drawing/2014/main" id="{D179BEBF-5C35-0A75-9778-4F479EB4AF59}"/>
              </a:ext>
            </a:extLst>
          </p:cNvPr>
          <p:cNvCxnSpPr>
            <a:cxnSpLocks/>
            <a:stCxn id="3078" idx="1"/>
            <a:endCxn id="1134" idx="6"/>
          </p:cNvCxnSpPr>
          <p:nvPr/>
        </p:nvCxnSpPr>
        <p:spPr>
          <a:xfrm rot="10800000" flipV="1">
            <a:off x="5496865" y="4110139"/>
            <a:ext cx="662270" cy="115263"/>
          </a:xfrm>
          <a:prstGeom prst="bentConnector3">
            <a:avLst>
              <a:gd name="adj1" fmla="val 50000"/>
            </a:avLst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83" name="TextBox 3082">
            <a:extLst>
              <a:ext uri="{FF2B5EF4-FFF2-40B4-BE49-F238E27FC236}">
                <a16:creationId xmlns:a16="http://schemas.microsoft.com/office/drawing/2014/main" id="{24031798-9911-256F-4E93-173C7FC8636A}"/>
              </a:ext>
            </a:extLst>
          </p:cNvPr>
          <p:cNvSpPr txBox="1"/>
          <p:nvPr/>
        </p:nvSpPr>
        <p:spPr>
          <a:xfrm>
            <a:off x="6516576" y="3990525"/>
            <a:ext cx="69762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Windlass</a:t>
            </a:r>
          </a:p>
        </p:txBody>
      </p:sp>
      <p:sp>
        <p:nvSpPr>
          <p:cNvPr id="3085" name="TextBox 3084">
            <a:extLst>
              <a:ext uri="{FF2B5EF4-FFF2-40B4-BE49-F238E27FC236}">
                <a16:creationId xmlns:a16="http://schemas.microsoft.com/office/drawing/2014/main" id="{8B610529-9E73-6632-2282-CBFC5416AF47}"/>
              </a:ext>
            </a:extLst>
          </p:cNvPr>
          <p:cNvSpPr txBox="1"/>
          <p:nvPr/>
        </p:nvSpPr>
        <p:spPr>
          <a:xfrm>
            <a:off x="6516576" y="4263021"/>
            <a:ext cx="90922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Winch (Port)</a:t>
            </a:r>
          </a:p>
        </p:txBody>
      </p:sp>
      <p:sp>
        <p:nvSpPr>
          <p:cNvPr id="3087" name="TextBox 3086">
            <a:extLst>
              <a:ext uri="{FF2B5EF4-FFF2-40B4-BE49-F238E27FC236}">
                <a16:creationId xmlns:a16="http://schemas.microsoft.com/office/drawing/2014/main" id="{3EEAEDEA-B1D2-F994-93FB-FDDA101B5997}"/>
              </a:ext>
            </a:extLst>
          </p:cNvPr>
          <p:cNvSpPr txBox="1"/>
          <p:nvPr/>
        </p:nvSpPr>
        <p:spPr>
          <a:xfrm>
            <a:off x="6516576" y="4443566"/>
            <a:ext cx="123303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Winch (Starboard)</a:t>
            </a:r>
          </a:p>
        </p:txBody>
      </p:sp>
      <p:sp>
        <p:nvSpPr>
          <p:cNvPr id="3089" name="TextBox 3088">
            <a:extLst>
              <a:ext uri="{FF2B5EF4-FFF2-40B4-BE49-F238E27FC236}">
                <a16:creationId xmlns:a16="http://schemas.microsoft.com/office/drawing/2014/main" id="{8122CDA3-9ED6-C448-592F-BD76CA19064D}"/>
              </a:ext>
            </a:extLst>
          </p:cNvPr>
          <p:cNvSpPr txBox="1"/>
          <p:nvPr/>
        </p:nvSpPr>
        <p:spPr>
          <a:xfrm>
            <a:off x="6516576" y="4777767"/>
            <a:ext cx="94769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Water Maker</a:t>
            </a:r>
          </a:p>
        </p:txBody>
      </p:sp>
      <p:grpSp>
        <p:nvGrpSpPr>
          <p:cNvPr id="3103" name="Group 3102">
            <a:extLst>
              <a:ext uri="{FF2B5EF4-FFF2-40B4-BE49-F238E27FC236}">
                <a16:creationId xmlns:a16="http://schemas.microsoft.com/office/drawing/2014/main" id="{D1747C9E-6A14-2203-7AAB-B6C77D12CC7B}"/>
              </a:ext>
            </a:extLst>
          </p:cNvPr>
          <p:cNvGrpSpPr/>
          <p:nvPr/>
        </p:nvGrpSpPr>
        <p:grpSpPr>
          <a:xfrm>
            <a:off x="8314956" y="5689910"/>
            <a:ext cx="908874" cy="1008469"/>
            <a:chOff x="8475125" y="5055393"/>
            <a:chExt cx="908874" cy="1008469"/>
          </a:xfrm>
        </p:grpSpPr>
        <p:pic>
          <p:nvPicPr>
            <p:cNvPr id="3100" name="Picture 3099">
              <a:extLst>
                <a:ext uri="{FF2B5EF4-FFF2-40B4-BE49-F238E27FC236}">
                  <a16:creationId xmlns:a16="http://schemas.microsoft.com/office/drawing/2014/main" id="{EE1B9B60-E69D-E7BD-F028-5AB70D350D4A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475125" y="5055393"/>
              <a:ext cx="908874" cy="908874"/>
            </a:xfrm>
            <a:prstGeom prst="rect">
              <a:avLst/>
            </a:prstGeom>
          </p:spPr>
        </p:pic>
        <p:sp>
          <p:nvSpPr>
            <p:cNvPr id="3101" name="TextBox 3100">
              <a:extLst>
                <a:ext uri="{FF2B5EF4-FFF2-40B4-BE49-F238E27FC236}">
                  <a16:creationId xmlns:a16="http://schemas.microsoft.com/office/drawing/2014/main" id="{51C76B09-08BB-84F3-8D8F-794342CEC6F8}"/>
                </a:ext>
              </a:extLst>
            </p:cNvPr>
            <p:cNvSpPr txBox="1"/>
            <p:nvPr/>
          </p:nvSpPr>
          <p:spPr>
            <a:xfrm>
              <a:off x="8475693" y="5802252"/>
              <a:ext cx="888385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100" dirty="0"/>
                <a:t>Fresh Water</a:t>
              </a:r>
            </a:p>
          </p:txBody>
        </p:sp>
      </p:grpSp>
      <p:grpSp>
        <p:nvGrpSpPr>
          <p:cNvPr id="3108" name="Group 3107">
            <a:extLst>
              <a:ext uri="{FF2B5EF4-FFF2-40B4-BE49-F238E27FC236}">
                <a16:creationId xmlns:a16="http://schemas.microsoft.com/office/drawing/2014/main" id="{80681662-EB8F-4796-92FB-10508D73885E}"/>
              </a:ext>
            </a:extLst>
          </p:cNvPr>
          <p:cNvGrpSpPr/>
          <p:nvPr/>
        </p:nvGrpSpPr>
        <p:grpSpPr>
          <a:xfrm>
            <a:off x="9350754" y="5809234"/>
            <a:ext cx="1239078" cy="889145"/>
            <a:chOff x="9510923" y="5174717"/>
            <a:chExt cx="1239078" cy="889145"/>
          </a:xfrm>
        </p:grpSpPr>
        <p:pic>
          <p:nvPicPr>
            <p:cNvPr id="3104" name="Picture 10">
              <a:extLst>
                <a:ext uri="{FF2B5EF4-FFF2-40B4-BE49-F238E27FC236}">
                  <a16:creationId xmlns:a16="http://schemas.microsoft.com/office/drawing/2014/main" id="{6A091D51-7F04-1316-FBD3-F2F88C54411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0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33" t="22627" r="1321" b="22011"/>
            <a:stretch>
              <a:fillRect/>
            </a:stretch>
          </p:blipFill>
          <p:spPr bwMode="auto">
            <a:xfrm>
              <a:off x="9510923" y="5174717"/>
              <a:ext cx="1239078" cy="7157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106" name="TextBox 3105">
              <a:extLst>
                <a:ext uri="{FF2B5EF4-FFF2-40B4-BE49-F238E27FC236}">
                  <a16:creationId xmlns:a16="http://schemas.microsoft.com/office/drawing/2014/main" id="{7D0620FC-54EE-9F6A-9583-4CDA5F7B557F}"/>
                </a:ext>
              </a:extLst>
            </p:cNvPr>
            <p:cNvSpPr txBox="1"/>
            <p:nvPr/>
          </p:nvSpPr>
          <p:spPr>
            <a:xfrm>
              <a:off x="9737566" y="5802252"/>
              <a:ext cx="785793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100" dirty="0"/>
                <a:t>Fuel (Port)</a:t>
              </a:r>
            </a:p>
          </p:txBody>
        </p:sp>
      </p:grpSp>
      <p:grpSp>
        <p:nvGrpSpPr>
          <p:cNvPr id="3109" name="Group 3108">
            <a:extLst>
              <a:ext uri="{FF2B5EF4-FFF2-40B4-BE49-F238E27FC236}">
                <a16:creationId xmlns:a16="http://schemas.microsoft.com/office/drawing/2014/main" id="{0AEDA734-2380-87DF-A835-9410CFB5C835}"/>
              </a:ext>
            </a:extLst>
          </p:cNvPr>
          <p:cNvGrpSpPr/>
          <p:nvPr/>
        </p:nvGrpSpPr>
        <p:grpSpPr>
          <a:xfrm>
            <a:off x="10658743" y="5783834"/>
            <a:ext cx="1239078" cy="912971"/>
            <a:chOff x="10818912" y="5149317"/>
            <a:chExt cx="1239078" cy="912971"/>
          </a:xfrm>
        </p:grpSpPr>
        <p:pic>
          <p:nvPicPr>
            <p:cNvPr id="3105" name="Picture 10">
              <a:extLst>
                <a:ext uri="{FF2B5EF4-FFF2-40B4-BE49-F238E27FC236}">
                  <a16:creationId xmlns:a16="http://schemas.microsoft.com/office/drawing/2014/main" id="{FDD53D7E-6C5B-F166-9368-04EF1A50634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0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33" t="22627" r="1321" b="22011"/>
            <a:stretch>
              <a:fillRect/>
            </a:stretch>
          </p:blipFill>
          <p:spPr bwMode="auto">
            <a:xfrm>
              <a:off x="10818912" y="5149317"/>
              <a:ext cx="1239078" cy="7157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107" name="TextBox 3106">
              <a:extLst>
                <a:ext uri="{FF2B5EF4-FFF2-40B4-BE49-F238E27FC236}">
                  <a16:creationId xmlns:a16="http://schemas.microsoft.com/office/drawing/2014/main" id="{5B2FC339-0F68-F5E5-0A29-A0DFE74C59E9}"/>
                </a:ext>
              </a:extLst>
            </p:cNvPr>
            <p:cNvSpPr txBox="1"/>
            <p:nvPr/>
          </p:nvSpPr>
          <p:spPr>
            <a:xfrm>
              <a:off x="10883652" y="5800678"/>
              <a:ext cx="110959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100" dirty="0"/>
                <a:t>Fuel (Starboard)</a:t>
              </a:r>
            </a:p>
          </p:txBody>
        </p:sp>
      </p:grpSp>
      <p:cxnSp>
        <p:nvCxnSpPr>
          <p:cNvPr id="3110" name="Connector: Elbow 3109">
            <a:extLst>
              <a:ext uri="{FF2B5EF4-FFF2-40B4-BE49-F238E27FC236}">
                <a16:creationId xmlns:a16="http://schemas.microsoft.com/office/drawing/2014/main" id="{91B3DE5E-A2B2-967B-DF77-A5A3DB0A0CAD}"/>
              </a:ext>
            </a:extLst>
          </p:cNvPr>
          <p:cNvCxnSpPr>
            <a:cxnSpLocks/>
            <a:stCxn id="3237" idx="4"/>
            <a:endCxn id="3100" idx="0"/>
          </p:cNvCxnSpPr>
          <p:nvPr/>
        </p:nvCxnSpPr>
        <p:spPr>
          <a:xfrm rot="16200000" flipH="1">
            <a:off x="6689636" y="3610152"/>
            <a:ext cx="3988595" cy="170919"/>
          </a:xfrm>
          <a:prstGeom prst="bentConnector3">
            <a:avLst>
              <a:gd name="adj1" fmla="val 98876"/>
            </a:avLst>
          </a:prstGeom>
          <a:ln w="12700">
            <a:solidFill>
              <a:srgbClr val="7030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14" name="Connector: Elbow 3113">
            <a:extLst>
              <a:ext uri="{FF2B5EF4-FFF2-40B4-BE49-F238E27FC236}">
                <a16:creationId xmlns:a16="http://schemas.microsoft.com/office/drawing/2014/main" id="{BDE3493A-8EC8-00D7-6343-3AE83316BABC}"/>
              </a:ext>
            </a:extLst>
          </p:cNvPr>
          <p:cNvCxnSpPr>
            <a:cxnSpLocks/>
            <a:stCxn id="3244" idx="4"/>
            <a:endCxn id="3104" idx="0"/>
          </p:cNvCxnSpPr>
          <p:nvPr/>
        </p:nvCxnSpPr>
        <p:spPr>
          <a:xfrm rot="16200000" flipH="1">
            <a:off x="7280089" y="3119030"/>
            <a:ext cx="4107822" cy="1272586"/>
          </a:xfrm>
          <a:prstGeom prst="bentConnector3">
            <a:avLst>
              <a:gd name="adj1" fmla="val 94829"/>
            </a:avLst>
          </a:prstGeom>
          <a:ln w="12700">
            <a:solidFill>
              <a:srgbClr val="7030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18" name="Connector: Elbow 3117">
            <a:extLst>
              <a:ext uri="{FF2B5EF4-FFF2-40B4-BE49-F238E27FC236}">
                <a16:creationId xmlns:a16="http://schemas.microsoft.com/office/drawing/2014/main" id="{FD8566A6-D42A-3DFC-AD68-B2CF569511C2}"/>
              </a:ext>
            </a:extLst>
          </p:cNvPr>
          <p:cNvCxnSpPr>
            <a:cxnSpLocks/>
            <a:stCxn id="3245" idx="4"/>
            <a:endCxn id="3105" idx="0"/>
          </p:cNvCxnSpPr>
          <p:nvPr/>
        </p:nvCxnSpPr>
        <p:spPr>
          <a:xfrm rot="16200000" flipH="1">
            <a:off x="7992337" y="2497888"/>
            <a:ext cx="4082519" cy="2489372"/>
          </a:xfrm>
          <a:prstGeom prst="bentConnector3">
            <a:avLst>
              <a:gd name="adj1" fmla="val 94174"/>
            </a:avLst>
          </a:prstGeom>
          <a:ln w="12700">
            <a:solidFill>
              <a:srgbClr val="7030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23" name="TextBox 3122">
            <a:extLst>
              <a:ext uri="{FF2B5EF4-FFF2-40B4-BE49-F238E27FC236}">
                <a16:creationId xmlns:a16="http://schemas.microsoft.com/office/drawing/2014/main" id="{40F700B6-1D35-D9B0-EF20-CAEAC394B3AC}"/>
              </a:ext>
            </a:extLst>
          </p:cNvPr>
          <p:cNvSpPr txBox="1"/>
          <p:nvPr/>
        </p:nvSpPr>
        <p:spPr>
          <a:xfrm>
            <a:off x="8478558" y="961188"/>
            <a:ext cx="7713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/>
              <a:t>Cerbo GX</a:t>
            </a:r>
          </a:p>
        </p:txBody>
      </p:sp>
      <p:sp>
        <p:nvSpPr>
          <p:cNvPr id="3130" name="Rectangle 3129">
            <a:extLst>
              <a:ext uri="{FF2B5EF4-FFF2-40B4-BE49-F238E27FC236}">
                <a16:creationId xmlns:a16="http://schemas.microsoft.com/office/drawing/2014/main" id="{27C4B45D-A214-5F7B-9110-C375992127FA}"/>
              </a:ext>
            </a:extLst>
          </p:cNvPr>
          <p:cNvSpPr/>
          <p:nvPr/>
        </p:nvSpPr>
        <p:spPr>
          <a:xfrm>
            <a:off x="9544008" y="2776840"/>
            <a:ext cx="903383" cy="317843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ysClr val="windowText" lastClr="000000"/>
                </a:solidFill>
              </a:rPr>
              <a:t>AC/Primary Systems</a:t>
            </a:r>
          </a:p>
        </p:txBody>
      </p:sp>
      <p:cxnSp>
        <p:nvCxnSpPr>
          <p:cNvPr id="3131" name="Connector: Elbow 3130">
            <a:extLst>
              <a:ext uri="{FF2B5EF4-FFF2-40B4-BE49-F238E27FC236}">
                <a16:creationId xmlns:a16="http://schemas.microsoft.com/office/drawing/2014/main" id="{73C6D9EB-2D9B-CCC0-5DCE-B8372E2E9567}"/>
              </a:ext>
            </a:extLst>
          </p:cNvPr>
          <p:cNvCxnSpPr>
            <a:cxnSpLocks/>
            <a:stCxn id="1029" idx="1"/>
            <a:endCxn id="1026" idx="4"/>
          </p:cNvCxnSpPr>
          <p:nvPr/>
        </p:nvCxnSpPr>
        <p:spPr>
          <a:xfrm rot="10800000">
            <a:off x="7560799" y="2305679"/>
            <a:ext cx="1986871" cy="1004414"/>
          </a:xfrm>
          <a:prstGeom prst="bentConnector2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43" name="Connector: Elbow 3142">
            <a:extLst>
              <a:ext uri="{FF2B5EF4-FFF2-40B4-BE49-F238E27FC236}">
                <a16:creationId xmlns:a16="http://schemas.microsoft.com/office/drawing/2014/main" id="{1B796B14-433B-B6C5-35B3-5F649D7181F2}"/>
              </a:ext>
            </a:extLst>
          </p:cNvPr>
          <p:cNvCxnSpPr>
            <a:cxnSpLocks/>
            <a:stCxn id="3102" idx="1"/>
            <a:endCxn id="3247" idx="4"/>
          </p:cNvCxnSpPr>
          <p:nvPr/>
        </p:nvCxnSpPr>
        <p:spPr>
          <a:xfrm rot="10800000" flipV="1">
            <a:off x="9122037" y="687327"/>
            <a:ext cx="1538536" cy="1013793"/>
          </a:xfrm>
          <a:prstGeom prst="bentConnector4">
            <a:avLst>
              <a:gd name="adj1" fmla="val 49175"/>
              <a:gd name="adj2" fmla="val 122549"/>
            </a:avLst>
          </a:prstGeom>
          <a:ln w="19050">
            <a:solidFill>
              <a:srgbClr val="7030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46" name="TextBox 3145">
            <a:extLst>
              <a:ext uri="{FF2B5EF4-FFF2-40B4-BE49-F238E27FC236}">
                <a16:creationId xmlns:a16="http://schemas.microsoft.com/office/drawing/2014/main" id="{E10472F8-F5FD-F2F7-4DF0-06FC685EB916}"/>
              </a:ext>
            </a:extLst>
          </p:cNvPr>
          <p:cNvSpPr txBox="1"/>
          <p:nvPr/>
        </p:nvSpPr>
        <p:spPr>
          <a:xfrm>
            <a:off x="9281064" y="456398"/>
            <a:ext cx="8241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/>
              <a:t>Start/Stop</a:t>
            </a:r>
            <a:br>
              <a:rPr lang="en-US" sz="1200" dirty="0"/>
            </a:br>
            <a:r>
              <a:rPr lang="en-US" sz="1200" dirty="0"/>
              <a:t>Relays</a:t>
            </a:r>
          </a:p>
        </p:txBody>
      </p:sp>
      <p:cxnSp>
        <p:nvCxnSpPr>
          <p:cNvPr id="3150" name="Connector: Elbow 3149">
            <a:extLst>
              <a:ext uri="{FF2B5EF4-FFF2-40B4-BE49-F238E27FC236}">
                <a16:creationId xmlns:a16="http://schemas.microsoft.com/office/drawing/2014/main" id="{B2D92FE4-9597-B1BA-E842-79352F7F6B41}"/>
              </a:ext>
            </a:extLst>
          </p:cNvPr>
          <p:cNvCxnSpPr>
            <a:cxnSpLocks/>
            <a:stCxn id="3088" idx="1"/>
          </p:cNvCxnSpPr>
          <p:nvPr/>
        </p:nvCxnSpPr>
        <p:spPr>
          <a:xfrm rot="10800000" flipH="1" flipV="1">
            <a:off x="4906588" y="902608"/>
            <a:ext cx="862394" cy="338878"/>
          </a:xfrm>
          <a:prstGeom prst="bentConnector4">
            <a:avLst>
              <a:gd name="adj1" fmla="val -58262"/>
              <a:gd name="adj2" fmla="val 106104"/>
            </a:avLst>
          </a:prstGeom>
          <a:ln w="12700">
            <a:solidFill>
              <a:srgbClr val="00B0F0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90" name="Oval 3189">
            <a:extLst>
              <a:ext uri="{FF2B5EF4-FFF2-40B4-BE49-F238E27FC236}">
                <a16:creationId xmlns:a16="http://schemas.microsoft.com/office/drawing/2014/main" id="{E5278317-0241-40ED-8757-2272C67EFCC6}"/>
              </a:ext>
            </a:extLst>
          </p:cNvPr>
          <p:cNvSpPr/>
          <p:nvPr/>
        </p:nvSpPr>
        <p:spPr>
          <a:xfrm>
            <a:off x="6463723" y="729914"/>
            <a:ext cx="50800" cy="50800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91" name="Oval 3190">
            <a:extLst>
              <a:ext uri="{FF2B5EF4-FFF2-40B4-BE49-F238E27FC236}">
                <a16:creationId xmlns:a16="http://schemas.microsoft.com/office/drawing/2014/main" id="{0A7A7A70-DDD5-D4AA-BA56-A04CF17FA36D}"/>
              </a:ext>
            </a:extLst>
          </p:cNvPr>
          <p:cNvSpPr/>
          <p:nvPr/>
        </p:nvSpPr>
        <p:spPr>
          <a:xfrm>
            <a:off x="6463723" y="1019486"/>
            <a:ext cx="50800" cy="50800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155" name="Group 3154">
            <a:extLst>
              <a:ext uri="{FF2B5EF4-FFF2-40B4-BE49-F238E27FC236}">
                <a16:creationId xmlns:a16="http://schemas.microsoft.com/office/drawing/2014/main" id="{555389EF-85DA-E2B3-0885-69444CBBC833}"/>
              </a:ext>
            </a:extLst>
          </p:cNvPr>
          <p:cNvGrpSpPr/>
          <p:nvPr/>
        </p:nvGrpSpPr>
        <p:grpSpPr>
          <a:xfrm>
            <a:off x="1539133" y="1147044"/>
            <a:ext cx="832526" cy="566737"/>
            <a:chOff x="1539133" y="1147044"/>
            <a:chExt cx="832526" cy="566737"/>
          </a:xfrm>
        </p:grpSpPr>
        <p:pic>
          <p:nvPicPr>
            <p:cNvPr id="3076" name="Picture 4" descr="Ship engine icon vector image can be used for cruiser | Premium Vector">
              <a:extLst>
                <a:ext uri="{FF2B5EF4-FFF2-40B4-BE49-F238E27FC236}">
                  <a16:creationId xmlns:a16="http://schemas.microsoft.com/office/drawing/2014/main" id="{D8ACBF8E-9376-02BF-C544-6D88345FFBB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21" t="17346" r="-1" b="16636"/>
            <a:stretch>
              <a:fillRect/>
            </a:stretch>
          </p:blipFill>
          <p:spPr bwMode="auto">
            <a:xfrm>
              <a:off x="1539133" y="1147044"/>
              <a:ext cx="832526" cy="5667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154" name="Oval 3153">
              <a:extLst>
                <a:ext uri="{FF2B5EF4-FFF2-40B4-BE49-F238E27FC236}">
                  <a16:creationId xmlns:a16="http://schemas.microsoft.com/office/drawing/2014/main" id="{1C21A10B-E484-0DF6-3ADC-5BBA5227BE1E}"/>
                </a:ext>
              </a:extLst>
            </p:cNvPr>
            <p:cNvSpPr/>
            <p:nvPr/>
          </p:nvSpPr>
          <p:spPr>
            <a:xfrm>
              <a:off x="1854042" y="1193518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3157" name="Connector: Elbow 3156">
            <a:extLst>
              <a:ext uri="{FF2B5EF4-FFF2-40B4-BE49-F238E27FC236}">
                <a16:creationId xmlns:a16="http://schemas.microsoft.com/office/drawing/2014/main" id="{752AEB59-FAB1-A6FA-7E2F-6352554E2C0D}"/>
              </a:ext>
            </a:extLst>
          </p:cNvPr>
          <p:cNvCxnSpPr>
            <a:cxnSpLocks/>
            <a:stCxn id="3154" idx="0"/>
            <a:endCxn id="36" idx="0"/>
          </p:cNvCxnSpPr>
          <p:nvPr/>
        </p:nvCxnSpPr>
        <p:spPr>
          <a:xfrm rot="16200000" flipV="1">
            <a:off x="1518798" y="832874"/>
            <a:ext cx="41280" cy="680008"/>
          </a:xfrm>
          <a:prstGeom prst="bentConnector3">
            <a:avLst>
              <a:gd name="adj1" fmla="val 253828"/>
            </a:avLst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70" name="Connector: Elbow 3169">
            <a:extLst>
              <a:ext uri="{FF2B5EF4-FFF2-40B4-BE49-F238E27FC236}">
                <a16:creationId xmlns:a16="http://schemas.microsoft.com/office/drawing/2014/main" id="{B363A949-66A3-A158-3A5F-9B6BBA3E0096}"/>
              </a:ext>
            </a:extLst>
          </p:cNvPr>
          <p:cNvCxnSpPr>
            <a:cxnSpLocks/>
            <a:stCxn id="1034" idx="3"/>
            <a:endCxn id="30" idx="0"/>
          </p:cNvCxnSpPr>
          <p:nvPr/>
        </p:nvCxnSpPr>
        <p:spPr>
          <a:xfrm flipH="1" flipV="1">
            <a:off x="1025312" y="1152238"/>
            <a:ext cx="736797" cy="1261287"/>
          </a:xfrm>
          <a:prstGeom prst="bentConnector4">
            <a:avLst>
              <a:gd name="adj1" fmla="val -19391"/>
              <a:gd name="adj2" fmla="val 15419"/>
            </a:avLst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85" name="Connector: Elbow 3184">
            <a:extLst>
              <a:ext uri="{FF2B5EF4-FFF2-40B4-BE49-F238E27FC236}">
                <a16:creationId xmlns:a16="http://schemas.microsoft.com/office/drawing/2014/main" id="{647D258A-4397-1EF3-833A-EA7EC962D624}"/>
              </a:ext>
            </a:extLst>
          </p:cNvPr>
          <p:cNvCxnSpPr>
            <a:cxnSpLocks/>
            <a:stCxn id="1079" idx="2"/>
            <a:endCxn id="1035" idx="2"/>
          </p:cNvCxnSpPr>
          <p:nvPr/>
        </p:nvCxnSpPr>
        <p:spPr>
          <a:xfrm rot="10800000" flipH="1">
            <a:off x="1401387" y="2435337"/>
            <a:ext cx="30201" cy="3746150"/>
          </a:xfrm>
          <a:prstGeom prst="bentConnector3">
            <a:avLst>
              <a:gd name="adj1" fmla="val -4226185"/>
            </a:avLst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Connector: Elbow 50">
            <a:extLst>
              <a:ext uri="{FF2B5EF4-FFF2-40B4-BE49-F238E27FC236}">
                <a16:creationId xmlns:a16="http://schemas.microsoft.com/office/drawing/2014/main" id="{38577915-3704-2F72-1041-8D7DF3FD2602}"/>
              </a:ext>
            </a:extLst>
          </p:cNvPr>
          <p:cNvCxnSpPr>
            <a:cxnSpLocks/>
            <a:stCxn id="3141" idx="0"/>
            <a:endCxn id="3162" idx="4"/>
          </p:cNvCxnSpPr>
          <p:nvPr/>
        </p:nvCxnSpPr>
        <p:spPr>
          <a:xfrm rot="5400000" flipH="1" flipV="1">
            <a:off x="3570019" y="504121"/>
            <a:ext cx="58841" cy="1513548"/>
          </a:xfrm>
          <a:prstGeom prst="bentConnector3">
            <a:avLst>
              <a:gd name="adj1" fmla="val 50000"/>
            </a:avLst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Connector: Elbow 56">
            <a:extLst>
              <a:ext uri="{FF2B5EF4-FFF2-40B4-BE49-F238E27FC236}">
                <a16:creationId xmlns:a16="http://schemas.microsoft.com/office/drawing/2014/main" id="{FF159910-02A0-FB07-F76D-207C7C083DE5}"/>
              </a:ext>
            </a:extLst>
          </p:cNvPr>
          <p:cNvCxnSpPr>
            <a:cxnSpLocks/>
            <a:stCxn id="3140" idx="0"/>
            <a:endCxn id="3164" idx="4"/>
          </p:cNvCxnSpPr>
          <p:nvPr/>
        </p:nvCxnSpPr>
        <p:spPr>
          <a:xfrm rot="5400000" flipH="1" flipV="1">
            <a:off x="3636130" y="531535"/>
            <a:ext cx="111296" cy="1511175"/>
          </a:xfrm>
          <a:prstGeom prst="bentConnector3">
            <a:avLst>
              <a:gd name="adj1" fmla="val 50000"/>
            </a:avLst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Connector: Elbow 57">
            <a:extLst>
              <a:ext uri="{FF2B5EF4-FFF2-40B4-BE49-F238E27FC236}">
                <a16:creationId xmlns:a16="http://schemas.microsoft.com/office/drawing/2014/main" id="{FC438A11-6702-F5BA-D459-8EFADA692F11}"/>
              </a:ext>
            </a:extLst>
          </p:cNvPr>
          <p:cNvCxnSpPr>
            <a:cxnSpLocks/>
            <a:stCxn id="63" idx="0"/>
            <a:endCxn id="3166" idx="4"/>
          </p:cNvCxnSpPr>
          <p:nvPr/>
        </p:nvCxnSpPr>
        <p:spPr>
          <a:xfrm rot="5400000" flipH="1" flipV="1">
            <a:off x="3794813" y="471163"/>
            <a:ext cx="158967" cy="1689159"/>
          </a:xfrm>
          <a:prstGeom prst="bentConnector3">
            <a:avLst>
              <a:gd name="adj1" fmla="val 50000"/>
            </a:avLst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Connector: Elbow 59">
            <a:extLst>
              <a:ext uri="{FF2B5EF4-FFF2-40B4-BE49-F238E27FC236}">
                <a16:creationId xmlns:a16="http://schemas.microsoft.com/office/drawing/2014/main" id="{D107869F-3C32-764D-D661-B0676C17A69D}"/>
              </a:ext>
            </a:extLst>
          </p:cNvPr>
          <p:cNvCxnSpPr>
            <a:cxnSpLocks/>
            <a:stCxn id="62" idx="0"/>
            <a:endCxn id="3172" idx="4"/>
          </p:cNvCxnSpPr>
          <p:nvPr/>
        </p:nvCxnSpPr>
        <p:spPr>
          <a:xfrm rot="5400000" flipH="1" flipV="1">
            <a:off x="3860926" y="498577"/>
            <a:ext cx="211421" cy="1686785"/>
          </a:xfrm>
          <a:prstGeom prst="bentConnector3">
            <a:avLst>
              <a:gd name="adj1" fmla="val 50000"/>
            </a:avLst>
          </a:prstGeom>
          <a:ln w="38100">
            <a:solidFill>
              <a:srgbClr val="FF0000">
                <a:alpha val="50196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151" name="Group 3150">
            <a:extLst>
              <a:ext uri="{FF2B5EF4-FFF2-40B4-BE49-F238E27FC236}">
                <a16:creationId xmlns:a16="http://schemas.microsoft.com/office/drawing/2014/main" id="{2C6D6E8C-281E-E147-2D08-2FC0D78FC326}"/>
              </a:ext>
            </a:extLst>
          </p:cNvPr>
          <p:cNvGrpSpPr/>
          <p:nvPr/>
        </p:nvGrpSpPr>
        <p:grpSpPr>
          <a:xfrm>
            <a:off x="2687131" y="1260246"/>
            <a:ext cx="1259927" cy="713214"/>
            <a:chOff x="2691771" y="885219"/>
            <a:chExt cx="1259927" cy="713214"/>
          </a:xfrm>
        </p:grpSpPr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814A9B75-4FE3-A346-88EF-C25D63FA9396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119" r="19643"/>
            <a:stretch>
              <a:fillRect/>
            </a:stretch>
          </p:blipFill>
          <p:spPr>
            <a:xfrm>
              <a:off x="2691771" y="885219"/>
              <a:ext cx="980598" cy="546782"/>
            </a:xfrm>
            <a:prstGeom prst="rect">
              <a:avLst/>
            </a:prstGeom>
          </p:spPr>
        </p:pic>
        <p:pic>
          <p:nvPicPr>
            <p:cNvPr id="45" name="Picture 44">
              <a:extLst>
                <a:ext uri="{FF2B5EF4-FFF2-40B4-BE49-F238E27FC236}">
                  <a16:creationId xmlns:a16="http://schemas.microsoft.com/office/drawing/2014/main" id="{832A3538-BEBB-48E2-A93A-2B2237D19986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119" r="19643"/>
            <a:stretch>
              <a:fillRect/>
            </a:stretch>
          </p:blipFill>
          <p:spPr>
            <a:xfrm>
              <a:off x="2784881" y="940696"/>
              <a:ext cx="980598" cy="546782"/>
            </a:xfrm>
            <a:prstGeom prst="rect">
              <a:avLst/>
            </a:prstGeom>
          </p:spPr>
        </p:pic>
        <p:pic>
          <p:nvPicPr>
            <p:cNvPr id="46" name="Picture 45">
              <a:extLst>
                <a:ext uri="{FF2B5EF4-FFF2-40B4-BE49-F238E27FC236}">
                  <a16:creationId xmlns:a16="http://schemas.microsoft.com/office/drawing/2014/main" id="{3F423FF8-E638-654A-CCC9-5361EC5384EA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119" r="19643"/>
            <a:stretch>
              <a:fillRect/>
            </a:stretch>
          </p:blipFill>
          <p:spPr>
            <a:xfrm>
              <a:off x="2877991" y="996173"/>
              <a:ext cx="980598" cy="546782"/>
            </a:xfrm>
            <a:prstGeom prst="rect">
              <a:avLst/>
            </a:prstGeom>
          </p:spPr>
        </p:pic>
        <p:pic>
          <p:nvPicPr>
            <p:cNvPr id="49" name="Picture 48">
              <a:extLst>
                <a:ext uri="{FF2B5EF4-FFF2-40B4-BE49-F238E27FC236}">
                  <a16:creationId xmlns:a16="http://schemas.microsoft.com/office/drawing/2014/main" id="{A6FAFA09-7568-3D43-0E28-2A706C212154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119" r="19643"/>
            <a:stretch>
              <a:fillRect/>
            </a:stretch>
          </p:blipFill>
          <p:spPr>
            <a:xfrm>
              <a:off x="2971100" y="1051651"/>
              <a:ext cx="980598" cy="546782"/>
            </a:xfrm>
            <a:prstGeom prst="rect">
              <a:avLst/>
            </a:prstGeom>
          </p:spPr>
        </p:pic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EEBCC152-43A1-2AB9-99CE-CACDAED30890}"/>
                </a:ext>
              </a:extLst>
            </p:cNvPr>
            <p:cNvSpPr/>
            <p:nvPr/>
          </p:nvSpPr>
          <p:spPr>
            <a:xfrm>
              <a:off x="3102484" y="1072652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ED9E3000-F1B7-9492-2527-466A84224CDF}"/>
                </a:ext>
              </a:extLst>
            </p:cNvPr>
            <p:cNvSpPr/>
            <p:nvPr/>
          </p:nvSpPr>
          <p:spPr>
            <a:xfrm>
              <a:off x="3008957" y="1020198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40" name="Oval 3139">
              <a:extLst>
                <a:ext uri="{FF2B5EF4-FFF2-40B4-BE49-F238E27FC236}">
                  <a16:creationId xmlns:a16="http://schemas.microsoft.com/office/drawing/2014/main" id="{F09DCB9F-A6EE-D267-FD40-2C18F8447E2E}"/>
                </a:ext>
              </a:extLst>
            </p:cNvPr>
            <p:cNvSpPr/>
            <p:nvPr/>
          </p:nvSpPr>
          <p:spPr>
            <a:xfrm>
              <a:off x="2915431" y="967743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41" name="Oval 3140">
              <a:extLst>
                <a:ext uri="{FF2B5EF4-FFF2-40B4-BE49-F238E27FC236}">
                  <a16:creationId xmlns:a16="http://schemas.microsoft.com/office/drawing/2014/main" id="{12260452-6EAC-B86A-AE54-8CCFF8482333}"/>
                </a:ext>
              </a:extLst>
            </p:cNvPr>
            <p:cNvSpPr/>
            <p:nvPr/>
          </p:nvSpPr>
          <p:spPr>
            <a:xfrm>
              <a:off x="2821905" y="915288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42" name="Oval 3141">
              <a:extLst>
                <a:ext uri="{FF2B5EF4-FFF2-40B4-BE49-F238E27FC236}">
                  <a16:creationId xmlns:a16="http://schemas.microsoft.com/office/drawing/2014/main" id="{61D5EFE0-15AD-346B-7CEF-D2FFCF21F819}"/>
                </a:ext>
              </a:extLst>
            </p:cNvPr>
            <p:cNvSpPr/>
            <p:nvPr/>
          </p:nvSpPr>
          <p:spPr>
            <a:xfrm>
              <a:off x="3770458" y="1069157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44" name="Oval 3143">
              <a:extLst>
                <a:ext uri="{FF2B5EF4-FFF2-40B4-BE49-F238E27FC236}">
                  <a16:creationId xmlns:a16="http://schemas.microsoft.com/office/drawing/2014/main" id="{4E417B5D-29FC-1F77-9670-D320DAD5543D}"/>
                </a:ext>
              </a:extLst>
            </p:cNvPr>
            <p:cNvSpPr/>
            <p:nvPr/>
          </p:nvSpPr>
          <p:spPr>
            <a:xfrm>
              <a:off x="3676931" y="1016703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45" name="Oval 3144">
              <a:extLst>
                <a:ext uri="{FF2B5EF4-FFF2-40B4-BE49-F238E27FC236}">
                  <a16:creationId xmlns:a16="http://schemas.microsoft.com/office/drawing/2014/main" id="{F09CFED2-8274-6D9C-B11D-3713E028438F}"/>
                </a:ext>
              </a:extLst>
            </p:cNvPr>
            <p:cNvSpPr/>
            <p:nvPr/>
          </p:nvSpPr>
          <p:spPr>
            <a:xfrm>
              <a:off x="3583405" y="964248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47" name="Oval 3146">
              <a:extLst>
                <a:ext uri="{FF2B5EF4-FFF2-40B4-BE49-F238E27FC236}">
                  <a16:creationId xmlns:a16="http://schemas.microsoft.com/office/drawing/2014/main" id="{DBDA8D6D-5B73-5374-17B6-FBD0315C6785}"/>
                </a:ext>
              </a:extLst>
            </p:cNvPr>
            <p:cNvSpPr/>
            <p:nvPr/>
          </p:nvSpPr>
          <p:spPr>
            <a:xfrm>
              <a:off x="3489879" y="911793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267" name="Group 3266">
            <a:extLst>
              <a:ext uri="{FF2B5EF4-FFF2-40B4-BE49-F238E27FC236}">
                <a16:creationId xmlns:a16="http://schemas.microsoft.com/office/drawing/2014/main" id="{699D31D1-562E-5532-4E0E-BFB7DF137D12}"/>
              </a:ext>
            </a:extLst>
          </p:cNvPr>
          <p:cNvGrpSpPr/>
          <p:nvPr/>
        </p:nvGrpSpPr>
        <p:grpSpPr>
          <a:xfrm>
            <a:off x="4026581" y="627115"/>
            <a:ext cx="1032753" cy="609143"/>
            <a:chOff x="4026581" y="1113286"/>
            <a:chExt cx="1032753" cy="609143"/>
          </a:xfrm>
        </p:grpSpPr>
        <p:pic>
          <p:nvPicPr>
            <p:cNvPr id="15" name="Picture 2" descr="Produktbild">
              <a:extLst>
                <a:ext uri="{FF2B5EF4-FFF2-40B4-BE49-F238E27FC236}">
                  <a16:creationId xmlns:a16="http://schemas.microsoft.com/office/drawing/2014/main" id="{E20AEE23-88C5-CEE5-53B5-BDA80F3E9C1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4026581" y="1113286"/>
              <a:ext cx="1032753" cy="609143"/>
            </a:xfrm>
            <a:prstGeom prst="rect">
              <a:avLst/>
            </a:prstGeom>
            <a:noFill/>
            <a:ln cap="flat">
              <a:noFill/>
            </a:ln>
          </p:spPr>
        </p:pic>
        <p:sp>
          <p:nvSpPr>
            <p:cNvPr id="3162" name="Oval 3161">
              <a:extLst>
                <a:ext uri="{FF2B5EF4-FFF2-40B4-BE49-F238E27FC236}">
                  <a16:creationId xmlns:a16="http://schemas.microsoft.com/office/drawing/2014/main" id="{16AFD1D0-C32A-CF35-CC2F-B74114E8B144}"/>
                </a:ext>
              </a:extLst>
            </p:cNvPr>
            <p:cNvSpPr/>
            <p:nvPr/>
          </p:nvSpPr>
          <p:spPr>
            <a:xfrm>
              <a:off x="4330813" y="1666845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63" name="Oval 3162">
              <a:extLst>
                <a:ext uri="{FF2B5EF4-FFF2-40B4-BE49-F238E27FC236}">
                  <a16:creationId xmlns:a16="http://schemas.microsoft.com/office/drawing/2014/main" id="{E3F903F5-AE18-0F8B-C981-4ECCEBA3E2A2}"/>
                </a:ext>
              </a:extLst>
            </p:cNvPr>
            <p:cNvSpPr/>
            <p:nvPr/>
          </p:nvSpPr>
          <p:spPr>
            <a:xfrm>
              <a:off x="4368796" y="1666845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64" name="Oval 3163">
              <a:extLst>
                <a:ext uri="{FF2B5EF4-FFF2-40B4-BE49-F238E27FC236}">
                  <a16:creationId xmlns:a16="http://schemas.microsoft.com/office/drawing/2014/main" id="{44324893-F13B-E4A1-B5AB-D082B3FFA1CC}"/>
                </a:ext>
              </a:extLst>
            </p:cNvPr>
            <p:cNvSpPr/>
            <p:nvPr/>
          </p:nvSpPr>
          <p:spPr>
            <a:xfrm>
              <a:off x="4421966" y="1666845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65" name="Oval 3164">
              <a:extLst>
                <a:ext uri="{FF2B5EF4-FFF2-40B4-BE49-F238E27FC236}">
                  <a16:creationId xmlns:a16="http://schemas.microsoft.com/office/drawing/2014/main" id="{956162A5-EDCF-94F4-979B-89FBEB3BB23F}"/>
                </a:ext>
              </a:extLst>
            </p:cNvPr>
            <p:cNvSpPr/>
            <p:nvPr/>
          </p:nvSpPr>
          <p:spPr>
            <a:xfrm>
              <a:off x="4459949" y="1666845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66" name="Oval 3165">
              <a:extLst>
                <a:ext uri="{FF2B5EF4-FFF2-40B4-BE49-F238E27FC236}">
                  <a16:creationId xmlns:a16="http://schemas.microsoft.com/office/drawing/2014/main" id="{EE6B397B-8197-89BB-184F-B34BBF4D866D}"/>
                </a:ext>
              </a:extLst>
            </p:cNvPr>
            <p:cNvSpPr/>
            <p:nvPr/>
          </p:nvSpPr>
          <p:spPr>
            <a:xfrm>
              <a:off x="4693476" y="1671629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71" name="Oval 3170">
              <a:extLst>
                <a:ext uri="{FF2B5EF4-FFF2-40B4-BE49-F238E27FC236}">
                  <a16:creationId xmlns:a16="http://schemas.microsoft.com/office/drawing/2014/main" id="{F3389637-0327-A37E-6E8D-24E994687AF1}"/>
                </a:ext>
              </a:extLst>
            </p:cNvPr>
            <p:cNvSpPr/>
            <p:nvPr/>
          </p:nvSpPr>
          <p:spPr>
            <a:xfrm>
              <a:off x="4731459" y="1671629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72" name="Oval 3171">
              <a:extLst>
                <a:ext uri="{FF2B5EF4-FFF2-40B4-BE49-F238E27FC236}">
                  <a16:creationId xmlns:a16="http://schemas.microsoft.com/office/drawing/2014/main" id="{ABEC57E6-2C2A-9DCB-3319-EBF864FE4CBB}"/>
                </a:ext>
              </a:extLst>
            </p:cNvPr>
            <p:cNvSpPr/>
            <p:nvPr/>
          </p:nvSpPr>
          <p:spPr>
            <a:xfrm>
              <a:off x="4784629" y="1671629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73" name="Oval 3172">
              <a:extLst>
                <a:ext uri="{FF2B5EF4-FFF2-40B4-BE49-F238E27FC236}">
                  <a16:creationId xmlns:a16="http://schemas.microsoft.com/office/drawing/2014/main" id="{D18F22AD-0DC7-C022-F38A-A1A6BAC19F85}"/>
                </a:ext>
              </a:extLst>
            </p:cNvPr>
            <p:cNvSpPr/>
            <p:nvPr/>
          </p:nvSpPr>
          <p:spPr>
            <a:xfrm>
              <a:off x="4822612" y="1671629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225" name="Oval 3224">
            <a:extLst>
              <a:ext uri="{FF2B5EF4-FFF2-40B4-BE49-F238E27FC236}">
                <a16:creationId xmlns:a16="http://schemas.microsoft.com/office/drawing/2014/main" id="{8EDB47F6-B14E-F005-64A8-01C3B906615A}"/>
              </a:ext>
            </a:extLst>
          </p:cNvPr>
          <p:cNvSpPr/>
          <p:nvPr/>
        </p:nvSpPr>
        <p:spPr>
          <a:xfrm>
            <a:off x="7901498" y="2242797"/>
            <a:ext cx="50800" cy="50800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31" name="Oval 3230">
            <a:extLst>
              <a:ext uri="{FF2B5EF4-FFF2-40B4-BE49-F238E27FC236}">
                <a16:creationId xmlns:a16="http://schemas.microsoft.com/office/drawing/2014/main" id="{6F3752BD-86F1-52F7-6BDF-88E5B2869E13}"/>
              </a:ext>
            </a:extLst>
          </p:cNvPr>
          <p:cNvSpPr/>
          <p:nvPr/>
        </p:nvSpPr>
        <p:spPr>
          <a:xfrm>
            <a:off x="8003120" y="2242797"/>
            <a:ext cx="50800" cy="50800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249" name="Group 3248">
            <a:extLst>
              <a:ext uri="{FF2B5EF4-FFF2-40B4-BE49-F238E27FC236}">
                <a16:creationId xmlns:a16="http://schemas.microsoft.com/office/drawing/2014/main" id="{EC74A6EB-69B3-C213-52B0-ED35F90FC611}"/>
              </a:ext>
            </a:extLst>
          </p:cNvPr>
          <p:cNvGrpSpPr/>
          <p:nvPr/>
        </p:nvGrpSpPr>
        <p:grpSpPr>
          <a:xfrm>
            <a:off x="8435397" y="1188976"/>
            <a:ext cx="935966" cy="512436"/>
            <a:chOff x="9313343" y="1991711"/>
            <a:chExt cx="935966" cy="512436"/>
          </a:xfrm>
        </p:grpSpPr>
        <p:pic>
          <p:nvPicPr>
            <p:cNvPr id="3122" name="Picture 22" descr="Victron Energy Cerbo GX MK2 Controller ">
              <a:extLst>
                <a:ext uri="{FF2B5EF4-FFF2-40B4-BE49-F238E27FC236}">
                  <a16:creationId xmlns:a16="http://schemas.microsoft.com/office/drawing/2014/main" id="{8CC589E1-7BD5-0F99-81F0-CBDF005A062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827" t="4827" r="4892" b="5033"/>
            <a:stretch>
              <a:fillRect/>
            </a:stretch>
          </p:blipFill>
          <p:spPr bwMode="auto">
            <a:xfrm>
              <a:off x="9313343" y="1991711"/>
              <a:ext cx="935966" cy="5021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237" name="Oval 3236">
              <a:extLst>
                <a:ext uri="{FF2B5EF4-FFF2-40B4-BE49-F238E27FC236}">
                  <a16:creationId xmlns:a16="http://schemas.microsoft.com/office/drawing/2014/main" id="{02040870-026E-514C-9D2B-76E2F2B0AE82}"/>
                </a:ext>
              </a:extLst>
            </p:cNvPr>
            <p:cNvSpPr/>
            <p:nvPr/>
          </p:nvSpPr>
          <p:spPr>
            <a:xfrm>
              <a:off x="9451020" y="2453250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44" name="Oval 3243">
              <a:extLst>
                <a:ext uri="{FF2B5EF4-FFF2-40B4-BE49-F238E27FC236}">
                  <a16:creationId xmlns:a16="http://schemas.microsoft.com/office/drawing/2014/main" id="{71406C75-F5E5-97A1-2F0F-D50422D76747}"/>
                </a:ext>
              </a:extLst>
            </p:cNvPr>
            <p:cNvSpPr/>
            <p:nvPr/>
          </p:nvSpPr>
          <p:spPr>
            <a:xfrm>
              <a:off x="9550253" y="2453347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45" name="Oval 3244">
              <a:extLst>
                <a:ext uri="{FF2B5EF4-FFF2-40B4-BE49-F238E27FC236}">
                  <a16:creationId xmlns:a16="http://schemas.microsoft.com/office/drawing/2014/main" id="{F5BA90F3-1370-D7E5-0151-6CEFA34737DE}"/>
                </a:ext>
              </a:extLst>
            </p:cNvPr>
            <p:cNvSpPr/>
            <p:nvPr/>
          </p:nvSpPr>
          <p:spPr>
            <a:xfrm>
              <a:off x="9641456" y="2453250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46" name="Oval 3245">
              <a:extLst>
                <a:ext uri="{FF2B5EF4-FFF2-40B4-BE49-F238E27FC236}">
                  <a16:creationId xmlns:a16="http://schemas.microsoft.com/office/drawing/2014/main" id="{3475941E-B82F-E717-3EC3-E26D8E940240}"/>
                </a:ext>
              </a:extLst>
            </p:cNvPr>
            <p:cNvSpPr/>
            <p:nvPr/>
          </p:nvSpPr>
          <p:spPr>
            <a:xfrm>
              <a:off x="9856225" y="2453153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47" name="Oval 3246">
              <a:extLst>
                <a:ext uri="{FF2B5EF4-FFF2-40B4-BE49-F238E27FC236}">
                  <a16:creationId xmlns:a16="http://schemas.microsoft.com/office/drawing/2014/main" id="{B2DB28A6-E24A-4E29-0F0E-65F3EDE63F29}"/>
                </a:ext>
              </a:extLst>
            </p:cNvPr>
            <p:cNvSpPr/>
            <p:nvPr/>
          </p:nvSpPr>
          <p:spPr>
            <a:xfrm>
              <a:off x="9974583" y="2453056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48" name="Oval 3247">
              <a:extLst>
                <a:ext uri="{FF2B5EF4-FFF2-40B4-BE49-F238E27FC236}">
                  <a16:creationId xmlns:a16="http://schemas.microsoft.com/office/drawing/2014/main" id="{3D0E34A3-6B62-1DFF-1EB9-41ED7DC1DC78}"/>
                </a:ext>
              </a:extLst>
            </p:cNvPr>
            <p:cNvSpPr/>
            <p:nvPr/>
          </p:nvSpPr>
          <p:spPr>
            <a:xfrm>
              <a:off x="10072739" y="2452959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26" name="Oval 1025">
            <a:extLst>
              <a:ext uri="{FF2B5EF4-FFF2-40B4-BE49-F238E27FC236}">
                <a16:creationId xmlns:a16="http://schemas.microsoft.com/office/drawing/2014/main" id="{BDBD5836-0F10-A017-D397-8B418374ACA9}"/>
              </a:ext>
            </a:extLst>
          </p:cNvPr>
          <p:cNvSpPr/>
          <p:nvPr/>
        </p:nvSpPr>
        <p:spPr>
          <a:xfrm>
            <a:off x="7535398" y="2254879"/>
            <a:ext cx="50800" cy="50800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9" name="Rectangle 1028">
            <a:extLst>
              <a:ext uri="{FF2B5EF4-FFF2-40B4-BE49-F238E27FC236}">
                <a16:creationId xmlns:a16="http://schemas.microsoft.com/office/drawing/2014/main" id="{3A57A492-56EC-2FE4-E066-8DAB697C05BA}"/>
              </a:ext>
            </a:extLst>
          </p:cNvPr>
          <p:cNvSpPr/>
          <p:nvPr/>
        </p:nvSpPr>
        <p:spPr>
          <a:xfrm>
            <a:off x="9547669" y="3151171"/>
            <a:ext cx="903383" cy="317843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ysClr val="windowText" lastClr="000000"/>
                </a:solidFill>
              </a:rPr>
              <a:t>AC Secondary</a:t>
            </a:r>
            <a:br>
              <a:rPr lang="en-US" sz="900" dirty="0">
                <a:solidFill>
                  <a:sysClr val="windowText" lastClr="000000"/>
                </a:solidFill>
              </a:rPr>
            </a:br>
            <a:r>
              <a:rPr lang="en-US" sz="900" dirty="0">
                <a:solidFill>
                  <a:sysClr val="windowText" lastClr="000000"/>
                </a:solidFill>
              </a:rPr>
              <a:t>Systems</a:t>
            </a:r>
          </a:p>
        </p:txBody>
      </p:sp>
      <p:cxnSp>
        <p:nvCxnSpPr>
          <p:cNvPr id="1041" name="Connector: Elbow 1040">
            <a:extLst>
              <a:ext uri="{FF2B5EF4-FFF2-40B4-BE49-F238E27FC236}">
                <a16:creationId xmlns:a16="http://schemas.microsoft.com/office/drawing/2014/main" id="{C56F52D5-4B5A-8742-CADD-6E537E01DDF3}"/>
              </a:ext>
            </a:extLst>
          </p:cNvPr>
          <p:cNvCxnSpPr>
            <a:cxnSpLocks/>
            <a:stCxn id="3130" idx="1"/>
            <a:endCxn id="1045" idx="4"/>
          </p:cNvCxnSpPr>
          <p:nvPr/>
        </p:nvCxnSpPr>
        <p:spPr>
          <a:xfrm rot="10800000">
            <a:off x="7636150" y="2308726"/>
            <a:ext cx="1907858" cy="627037"/>
          </a:xfrm>
          <a:prstGeom prst="bentConnector2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45" name="Oval 1044">
            <a:extLst>
              <a:ext uri="{FF2B5EF4-FFF2-40B4-BE49-F238E27FC236}">
                <a16:creationId xmlns:a16="http://schemas.microsoft.com/office/drawing/2014/main" id="{11233C58-41F2-9243-F246-E927AF111851}"/>
              </a:ext>
            </a:extLst>
          </p:cNvPr>
          <p:cNvSpPr/>
          <p:nvPr/>
        </p:nvSpPr>
        <p:spPr>
          <a:xfrm>
            <a:off x="7610750" y="2257925"/>
            <a:ext cx="50800" cy="50800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49" name="Connector: Elbow 1048">
            <a:extLst>
              <a:ext uri="{FF2B5EF4-FFF2-40B4-BE49-F238E27FC236}">
                <a16:creationId xmlns:a16="http://schemas.microsoft.com/office/drawing/2014/main" id="{1C171642-6EF0-A5B5-BC76-CB347A1038C5}"/>
              </a:ext>
            </a:extLst>
          </p:cNvPr>
          <p:cNvCxnSpPr>
            <a:cxnSpLocks/>
            <a:stCxn id="1066" idx="2"/>
            <a:endCxn id="1052" idx="4"/>
          </p:cNvCxnSpPr>
          <p:nvPr/>
        </p:nvCxnSpPr>
        <p:spPr>
          <a:xfrm rot="10800000" flipV="1">
            <a:off x="7736748" y="536008"/>
            <a:ext cx="2978595" cy="1775550"/>
          </a:xfrm>
          <a:prstGeom prst="bentConnector4">
            <a:avLst>
              <a:gd name="adj1" fmla="val 16530"/>
              <a:gd name="adj2" fmla="val 112875"/>
            </a:avLst>
          </a:prstGeom>
          <a:ln w="571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52" name="Oval 1051">
            <a:extLst>
              <a:ext uri="{FF2B5EF4-FFF2-40B4-BE49-F238E27FC236}">
                <a16:creationId xmlns:a16="http://schemas.microsoft.com/office/drawing/2014/main" id="{377F9D95-B72C-A4DA-99EF-E5B69CAE58EC}"/>
              </a:ext>
            </a:extLst>
          </p:cNvPr>
          <p:cNvSpPr/>
          <p:nvPr/>
        </p:nvSpPr>
        <p:spPr>
          <a:xfrm>
            <a:off x="7711347" y="2260758"/>
            <a:ext cx="50800" cy="50800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3" name="Oval 1052">
            <a:extLst>
              <a:ext uri="{FF2B5EF4-FFF2-40B4-BE49-F238E27FC236}">
                <a16:creationId xmlns:a16="http://schemas.microsoft.com/office/drawing/2014/main" id="{03983351-F1F1-19EA-5AFE-447652DC42D7}"/>
              </a:ext>
            </a:extLst>
          </p:cNvPr>
          <p:cNvSpPr/>
          <p:nvPr/>
        </p:nvSpPr>
        <p:spPr>
          <a:xfrm>
            <a:off x="7776607" y="2260758"/>
            <a:ext cx="50800" cy="50800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69" name="Group 1068">
            <a:extLst>
              <a:ext uri="{FF2B5EF4-FFF2-40B4-BE49-F238E27FC236}">
                <a16:creationId xmlns:a16="http://schemas.microsoft.com/office/drawing/2014/main" id="{C8265188-2103-1E26-E834-B0DE21CCEC4E}"/>
              </a:ext>
            </a:extLst>
          </p:cNvPr>
          <p:cNvGrpSpPr/>
          <p:nvPr/>
        </p:nvGrpSpPr>
        <p:grpSpPr>
          <a:xfrm>
            <a:off x="10660573" y="197017"/>
            <a:ext cx="1398229" cy="980621"/>
            <a:chOff x="9837962" y="197017"/>
            <a:chExt cx="1961901" cy="1375942"/>
          </a:xfrm>
        </p:grpSpPr>
        <p:pic>
          <p:nvPicPr>
            <p:cNvPr id="3102" name="Picture 18" descr="Onan 9 kW Marine Generator">
              <a:extLst>
                <a:ext uri="{FF2B5EF4-FFF2-40B4-BE49-F238E27FC236}">
                  <a16:creationId xmlns:a16="http://schemas.microsoft.com/office/drawing/2014/main" id="{E256841F-44D9-C737-E1A1-BEB3B0F0C5A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5768" b="14099"/>
            <a:stretch>
              <a:fillRect/>
            </a:stretch>
          </p:blipFill>
          <p:spPr bwMode="auto">
            <a:xfrm>
              <a:off x="9837962" y="197017"/>
              <a:ext cx="1961901" cy="137594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66" name="Oval 1065">
              <a:extLst>
                <a:ext uri="{FF2B5EF4-FFF2-40B4-BE49-F238E27FC236}">
                  <a16:creationId xmlns:a16="http://schemas.microsoft.com/office/drawing/2014/main" id="{A5C81207-2691-56F7-389C-5AF2B686DFBB}"/>
                </a:ext>
              </a:extLst>
            </p:cNvPr>
            <p:cNvSpPr/>
            <p:nvPr/>
          </p:nvSpPr>
          <p:spPr>
            <a:xfrm>
              <a:off x="9914810" y="647265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119" name="Connector: Elbow 1118">
            <a:extLst>
              <a:ext uri="{FF2B5EF4-FFF2-40B4-BE49-F238E27FC236}">
                <a16:creationId xmlns:a16="http://schemas.microsoft.com/office/drawing/2014/main" id="{0A327A04-0C96-45E3-98B5-CBF9F9E22412}"/>
              </a:ext>
            </a:extLst>
          </p:cNvPr>
          <p:cNvCxnSpPr>
            <a:cxnSpLocks/>
            <a:stCxn id="1117" idx="2"/>
            <a:endCxn id="1114" idx="6"/>
          </p:cNvCxnSpPr>
          <p:nvPr/>
        </p:nvCxnSpPr>
        <p:spPr>
          <a:xfrm rot="10800000" flipV="1">
            <a:off x="679776" y="5772112"/>
            <a:ext cx="720414" cy="656621"/>
          </a:xfrm>
          <a:prstGeom prst="bentConnector3">
            <a:avLst>
              <a:gd name="adj1" fmla="val 50000"/>
            </a:avLst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30" name="Oval 1129">
            <a:extLst>
              <a:ext uri="{FF2B5EF4-FFF2-40B4-BE49-F238E27FC236}">
                <a16:creationId xmlns:a16="http://schemas.microsoft.com/office/drawing/2014/main" id="{550E4293-4DC0-437F-D57E-14D59708FDB4}"/>
              </a:ext>
            </a:extLst>
          </p:cNvPr>
          <p:cNvSpPr/>
          <p:nvPr/>
        </p:nvSpPr>
        <p:spPr>
          <a:xfrm>
            <a:off x="1701572" y="5684623"/>
            <a:ext cx="50800" cy="50800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8" name="Oval 1137">
            <a:extLst>
              <a:ext uri="{FF2B5EF4-FFF2-40B4-BE49-F238E27FC236}">
                <a16:creationId xmlns:a16="http://schemas.microsoft.com/office/drawing/2014/main" id="{CFF80707-7A49-C184-FE9B-325EE628531C}"/>
              </a:ext>
            </a:extLst>
          </p:cNvPr>
          <p:cNvSpPr/>
          <p:nvPr/>
        </p:nvSpPr>
        <p:spPr>
          <a:xfrm>
            <a:off x="1700374" y="5750974"/>
            <a:ext cx="50800" cy="50800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92" name="Rectangle 3091">
            <a:extLst>
              <a:ext uri="{FF2B5EF4-FFF2-40B4-BE49-F238E27FC236}">
                <a16:creationId xmlns:a16="http://schemas.microsoft.com/office/drawing/2014/main" id="{27237268-D70C-59ED-8EF1-DBFAC22DC614}"/>
              </a:ext>
            </a:extLst>
          </p:cNvPr>
          <p:cNvSpPr/>
          <p:nvPr/>
        </p:nvSpPr>
        <p:spPr>
          <a:xfrm>
            <a:off x="2430680" y="5670025"/>
            <a:ext cx="87090" cy="1592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59" name="Connector: Elbow 1058">
            <a:extLst>
              <a:ext uri="{FF2B5EF4-FFF2-40B4-BE49-F238E27FC236}">
                <a16:creationId xmlns:a16="http://schemas.microsoft.com/office/drawing/2014/main" id="{2BE2499B-1CDD-2227-6B95-F50B85999D08}"/>
              </a:ext>
            </a:extLst>
          </p:cNvPr>
          <p:cNvCxnSpPr>
            <a:cxnSpLocks/>
            <a:stCxn id="1050" idx="2"/>
            <a:endCxn id="1115" idx="6"/>
          </p:cNvCxnSpPr>
          <p:nvPr/>
        </p:nvCxnSpPr>
        <p:spPr>
          <a:xfrm rot="5400000">
            <a:off x="907575" y="4956777"/>
            <a:ext cx="1408991" cy="1714003"/>
          </a:xfrm>
          <a:prstGeom prst="bentConnector2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97" name="Connector: Elbow 3096">
            <a:extLst>
              <a:ext uri="{FF2B5EF4-FFF2-40B4-BE49-F238E27FC236}">
                <a16:creationId xmlns:a16="http://schemas.microsoft.com/office/drawing/2014/main" id="{15930346-68C1-2729-FF20-AAAB6506FE33}"/>
              </a:ext>
            </a:extLst>
          </p:cNvPr>
          <p:cNvCxnSpPr>
            <a:cxnSpLocks/>
            <a:stCxn id="1131" idx="2"/>
            <a:endCxn id="1042" idx="2"/>
          </p:cNvCxnSpPr>
          <p:nvPr/>
        </p:nvCxnSpPr>
        <p:spPr>
          <a:xfrm rot="10800000">
            <a:off x="5035689" y="4198575"/>
            <a:ext cx="329894" cy="88115"/>
          </a:xfrm>
          <a:prstGeom prst="bentConnector4">
            <a:avLst>
              <a:gd name="adj1" fmla="val 69295"/>
              <a:gd name="adj2" fmla="val 72834"/>
            </a:avLst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19" name="Connector: Elbow 3118">
            <a:extLst>
              <a:ext uri="{FF2B5EF4-FFF2-40B4-BE49-F238E27FC236}">
                <a16:creationId xmlns:a16="http://schemas.microsoft.com/office/drawing/2014/main" id="{292FCED6-7425-27C5-6765-2EA913FCA3DC}"/>
              </a:ext>
            </a:extLst>
          </p:cNvPr>
          <p:cNvCxnSpPr>
            <a:cxnSpLocks/>
            <a:stCxn id="3246" idx="4"/>
            <a:endCxn id="1053" idx="5"/>
          </p:cNvCxnSpPr>
          <p:nvPr/>
        </p:nvCxnSpPr>
        <p:spPr>
          <a:xfrm rot="5400000">
            <a:off x="8110374" y="1410813"/>
            <a:ext cx="602901" cy="1183711"/>
          </a:xfrm>
          <a:prstGeom prst="bentConnector3">
            <a:avLst>
              <a:gd name="adj1" fmla="val 122299"/>
            </a:avLst>
          </a:prstGeom>
          <a:ln w="190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288" name="Group 3287">
            <a:extLst>
              <a:ext uri="{FF2B5EF4-FFF2-40B4-BE49-F238E27FC236}">
                <a16:creationId xmlns:a16="http://schemas.microsoft.com/office/drawing/2014/main" id="{5FEF555A-3974-0A5D-0588-694C5F04894C}"/>
              </a:ext>
            </a:extLst>
          </p:cNvPr>
          <p:cNvGrpSpPr/>
          <p:nvPr/>
        </p:nvGrpSpPr>
        <p:grpSpPr>
          <a:xfrm>
            <a:off x="11423672" y="2804734"/>
            <a:ext cx="454436" cy="410926"/>
            <a:chOff x="3606088" y="2647900"/>
            <a:chExt cx="454436" cy="410926"/>
          </a:xfrm>
        </p:grpSpPr>
        <p:pic>
          <p:nvPicPr>
            <p:cNvPr id="3289" name="Picture 3288">
              <a:extLst>
                <a:ext uri="{FF2B5EF4-FFF2-40B4-BE49-F238E27FC236}">
                  <a16:creationId xmlns:a16="http://schemas.microsoft.com/office/drawing/2014/main" id="{BC06A657-733F-198E-1B7E-31C6A182779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606088" y="2647900"/>
              <a:ext cx="454436" cy="410926"/>
            </a:xfrm>
            <a:prstGeom prst="rect">
              <a:avLst/>
            </a:prstGeom>
          </p:spPr>
        </p:pic>
        <p:sp>
          <p:nvSpPr>
            <p:cNvPr id="3290" name="Oval 3289">
              <a:extLst>
                <a:ext uri="{FF2B5EF4-FFF2-40B4-BE49-F238E27FC236}">
                  <a16:creationId xmlns:a16="http://schemas.microsoft.com/office/drawing/2014/main" id="{FBDAC2D2-541B-18DD-6072-BDE95E40CE85}"/>
                </a:ext>
              </a:extLst>
            </p:cNvPr>
            <p:cNvSpPr/>
            <p:nvPr/>
          </p:nvSpPr>
          <p:spPr>
            <a:xfrm rot="5400000">
              <a:off x="3708942" y="2827389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91" name="Oval 3290">
              <a:extLst>
                <a:ext uri="{FF2B5EF4-FFF2-40B4-BE49-F238E27FC236}">
                  <a16:creationId xmlns:a16="http://schemas.microsoft.com/office/drawing/2014/main" id="{0968AB0A-2A84-F56A-ED5B-62AF0B6B5819}"/>
                </a:ext>
              </a:extLst>
            </p:cNvPr>
            <p:cNvSpPr/>
            <p:nvPr/>
          </p:nvSpPr>
          <p:spPr>
            <a:xfrm rot="5400000">
              <a:off x="3842064" y="2827389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309" name="Group 3308">
            <a:extLst>
              <a:ext uri="{FF2B5EF4-FFF2-40B4-BE49-F238E27FC236}">
                <a16:creationId xmlns:a16="http://schemas.microsoft.com/office/drawing/2014/main" id="{0835B086-F258-E341-8DA9-F72B3E766FBF}"/>
              </a:ext>
            </a:extLst>
          </p:cNvPr>
          <p:cNvGrpSpPr/>
          <p:nvPr/>
        </p:nvGrpSpPr>
        <p:grpSpPr>
          <a:xfrm>
            <a:off x="11651059" y="1174566"/>
            <a:ext cx="344598" cy="344598"/>
            <a:chOff x="748191" y="1051019"/>
            <a:chExt cx="344598" cy="344598"/>
          </a:xfrm>
        </p:grpSpPr>
        <p:pic>
          <p:nvPicPr>
            <p:cNvPr id="3310" name="Picture 2">
              <a:extLst>
                <a:ext uri="{FF2B5EF4-FFF2-40B4-BE49-F238E27FC236}">
                  <a16:creationId xmlns:a16="http://schemas.microsoft.com/office/drawing/2014/main" id="{4A5B3BB5-81D5-5D74-2970-3B826CD460E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8191" y="1051019"/>
              <a:ext cx="344598" cy="3445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311" name="Oval 3310">
              <a:extLst>
                <a:ext uri="{FF2B5EF4-FFF2-40B4-BE49-F238E27FC236}">
                  <a16:creationId xmlns:a16="http://schemas.microsoft.com/office/drawing/2014/main" id="{CD00C759-7268-CCCC-E45F-AE8DAF853A72}"/>
                </a:ext>
              </a:extLst>
            </p:cNvPr>
            <p:cNvSpPr/>
            <p:nvPr/>
          </p:nvSpPr>
          <p:spPr>
            <a:xfrm>
              <a:off x="806962" y="1081113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12" name="Oval 3311">
              <a:extLst>
                <a:ext uri="{FF2B5EF4-FFF2-40B4-BE49-F238E27FC236}">
                  <a16:creationId xmlns:a16="http://schemas.microsoft.com/office/drawing/2014/main" id="{F64E374A-9BC9-FBEB-A058-A7644EDF5D8B}"/>
                </a:ext>
              </a:extLst>
            </p:cNvPr>
            <p:cNvSpPr/>
            <p:nvPr/>
          </p:nvSpPr>
          <p:spPr>
            <a:xfrm>
              <a:off x="981084" y="1081113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313" name="Group 3312">
            <a:extLst>
              <a:ext uri="{FF2B5EF4-FFF2-40B4-BE49-F238E27FC236}">
                <a16:creationId xmlns:a16="http://schemas.microsoft.com/office/drawing/2014/main" id="{30728B7D-5B27-C1E4-B6D8-3C935C50BEDA}"/>
              </a:ext>
            </a:extLst>
          </p:cNvPr>
          <p:cNvGrpSpPr/>
          <p:nvPr/>
        </p:nvGrpSpPr>
        <p:grpSpPr>
          <a:xfrm>
            <a:off x="11551881" y="767500"/>
            <a:ext cx="495963" cy="369139"/>
            <a:chOff x="96157" y="1157368"/>
            <a:chExt cx="495963" cy="369139"/>
          </a:xfrm>
        </p:grpSpPr>
        <p:pic>
          <p:nvPicPr>
            <p:cNvPr id="3314" name="Picture 2" descr="CRISTEC YPOWER Battery Charger 12V 40A fanless 3 charging outputs Image 1 of 7">
              <a:extLst>
                <a:ext uri="{FF2B5EF4-FFF2-40B4-BE49-F238E27FC236}">
                  <a16:creationId xmlns:a16="http://schemas.microsoft.com/office/drawing/2014/main" id="{2CE7BF98-158F-A755-DF1C-BCCEC6C3D84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865" t="9278" r="10810" b="11414"/>
            <a:stretch>
              <a:fillRect/>
            </a:stretch>
          </p:blipFill>
          <p:spPr bwMode="auto">
            <a:xfrm>
              <a:off x="96157" y="1157368"/>
              <a:ext cx="495963" cy="3541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315" name="Oval 3314">
              <a:extLst>
                <a:ext uri="{FF2B5EF4-FFF2-40B4-BE49-F238E27FC236}">
                  <a16:creationId xmlns:a16="http://schemas.microsoft.com/office/drawing/2014/main" id="{C8F306AB-FDFE-3349-B66E-C8E429952D00}"/>
                </a:ext>
              </a:extLst>
            </p:cNvPr>
            <p:cNvSpPr/>
            <p:nvPr/>
          </p:nvSpPr>
          <p:spPr>
            <a:xfrm>
              <a:off x="476077" y="1475707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16" name="Oval 3315">
              <a:extLst>
                <a:ext uri="{FF2B5EF4-FFF2-40B4-BE49-F238E27FC236}">
                  <a16:creationId xmlns:a16="http://schemas.microsoft.com/office/drawing/2014/main" id="{6CA9B778-7FAE-AE2A-F360-55A43EEC2A91}"/>
                </a:ext>
              </a:extLst>
            </p:cNvPr>
            <p:cNvSpPr/>
            <p:nvPr/>
          </p:nvSpPr>
          <p:spPr>
            <a:xfrm>
              <a:off x="414686" y="1475707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17" name="Oval 3316">
              <a:extLst>
                <a:ext uri="{FF2B5EF4-FFF2-40B4-BE49-F238E27FC236}">
                  <a16:creationId xmlns:a16="http://schemas.microsoft.com/office/drawing/2014/main" id="{7BB4B36B-5C27-8B2D-13C3-09CDDE08CD98}"/>
                </a:ext>
              </a:extLst>
            </p:cNvPr>
            <p:cNvSpPr/>
            <p:nvPr/>
          </p:nvSpPr>
          <p:spPr>
            <a:xfrm>
              <a:off x="357246" y="1475707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18" name="Oval 3317">
              <a:extLst>
                <a:ext uri="{FF2B5EF4-FFF2-40B4-BE49-F238E27FC236}">
                  <a16:creationId xmlns:a16="http://schemas.microsoft.com/office/drawing/2014/main" id="{2B696850-F883-7B61-7942-52DC30DA8032}"/>
                </a:ext>
              </a:extLst>
            </p:cNvPr>
            <p:cNvSpPr/>
            <p:nvPr/>
          </p:nvSpPr>
          <p:spPr>
            <a:xfrm>
              <a:off x="159461" y="1475707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A0921B56-EC45-F4F7-8120-0B0523553031}"/>
              </a:ext>
            </a:extLst>
          </p:cNvPr>
          <p:cNvGrpSpPr/>
          <p:nvPr/>
        </p:nvGrpSpPr>
        <p:grpSpPr>
          <a:xfrm>
            <a:off x="50580" y="1228493"/>
            <a:ext cx="495963" cy="369139"/>
            <a:chOff x="96157" y="1157368"/>
            <a:chExt cx="495963" cy="369139"/>
          </a:xfrm>
        </p:grpSpPr>
        <p:pic>
          <p:nvPicPr>
            <p:cNvPr id="34" name="Picture 2" descr="CRISTEC YPOWER Battery Charger 12V 40A fanless 3 charging outputs Image 1 of 7">
              <a:extLst>
                <a:ext uri="{FF2B5EF4-FFF2-40B4-BE49-F238E27FC236}">
                  <a16:creationId xmlns:a16="http://schemas.microsoft.com/office/drawing/2014/main" id="{83FF544E-DEA4-1038-AFAF-D11BDE1DE1E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865" t="9278" r="10810" b="11414"/>
            <a:stretch>
              <a:fillRect/>
            </a:stretch>
          </p:blipFill>
          <p:spPr bwMode="auto">
            <a:xfrm>
              <a:off x="96157" y="1157368"/>
              <a:ext cx="495963" cy="3541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6B04850E-716C-301E-AD54-E716DDE128C6}"/>
                </a:ext>
              </a:extLst>
            </p:cNvPr>
            <p:cNvSpPr/>
            <p:nvPr/>
          </p:nvSpPr>
          <p:spPr>
            <a:xfrm>
              <a:off x="476077" y="1475707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3DBA959A-0F96-E411-570B-45598F47519C}"/>
                </a:ext>
              </a:extLst>
            </p:cNvPr>
            <p:cNvSpPr/>
            <p:nvPr/>
          </p:nvSpPr>
          <p:spPr>
            <a:xfrm>
              <a:off x="414686" y="1475707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EEC166E0-ECBE-CF7B-8C65-1DB4D84DD12C}"/>
                </a:ext>
              </a:extLst>
            </p:cNvPr>
            <p:cNvSpPr/>
            <p:nvPr/>
          </p:nvSpPr>
          <p:spPr>
            <a:xfrm>
              <a:off x="357246" y="1475707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56AFB246-7BAF-6EC2-44A4-CCEFE81C6865}"/>
                </a:ext>
              </a:extLst>
            </p:cNvPr>
            <p:cNvSpPr/>
            <p:nvPr/>
          </p:nvSpPr>
          <p:spPr>
            <a:xfrm>
              <a:off x="159461" y="1475707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41" name="Connector: Elbow 40">
            <a:extLst>
              <a:ext uri="{FF2B5EF4-FFF2-40B4-BE49-F238E27FC236}">
                <a16:creationId xmlns:a16="http://schemas.microsoft.com/office/drawing/2014/main" id="{3DBED21E-599D-5C70-889F-CA17F494224A}"/>
              </a:ext>
            </a:extLst>
          </p:cNvPr>
          <p:cNvCxnSpPr>
            <a:cxnSpLocks/>
            <a:stCxn id="35" idx="4"/>
          </p:cNvCxnSpPr>
          <p:nvPr/>
        </p:nvCxnSpPr>
        <p:spPr>
          <a:xfrm rot="16200000" flipH="1">
            <a:off x="42013" y="2011519"/>
            <a:ext cx="1024868" cy="197094"/>
          </a:xfrm>
          <a:prstGeom prst="bentConnector3">
            <a:avLst>
              <a:gd name="adj1" fmla="val 50000"/>
            </a:avLst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onnector: Elbow 41">
            <a:extLst>
              <a:ext uri="{FF2B5EF4-FFF2-40B4-BE49-F238E27FC236}">
                <a16:creationId xmlns:a16="http://schemas.microsoft.com/office/drawing/2014/main" id="{C8AD6BCA-C1DB-57CC-E618-059F4D79CD00}"/>
              </a:ext>
            </a:extLst>
          </p:cNvPr>
          <p:cNvCxnSpPr>
            <a:cxnSpLocks/>
            <a:endCxn id="3303" idx="1"/>
          </p:cNvCxnSpPr>
          <p:nvPr/>
        </p:nvCxnSpPr>
        <p:spPr>
          <a:xfrm rot="16200000" flipH="1">
            <a:off x="-622287" y="2499310"/>
            <a:ext cx="2369116" cy="432026"/>
          </a:xfrm>
          <a:prstGeom prst="bentConnector3">
            <a:avLst>
              <a:gd name="adj1" fmla="val 87793"/>
            </a:avLst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Oval 42">
            <a:extLst>
              <a:ext uri="{FF2B5EF4-FFF2-40B4-BE49-F238E27FC236}">
                <a16:creationId xmlns:a16="http://schemas.microsoft.com/office/drawing/2014/main" id="{A4E1D7B8-52A1-995F-D388-A7B23BED451F}"/>
              </a:ext>
            </a:extLst>
          </p:cNvPr>
          <p:cNvSpPr/>
          <p:nvPr/>
        </p:nvSpPr>
        <p:spPr>
          <a:xfrm>
            <a:off x="627594" y="2827389"/>
            <a:ext cx="50800" cy="50800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200" name="Picture 2">
            <a:extLst>
              <a:ext uri="{FF2B5EF4-FFF2-40B4-BE49-F238E27FC236}">
                <a16:creationId xmlns:a16="http://schemas.microsoft.com/office/drawing/2014/main" id="{FA50E083-E751-41D8-0388-EAA7D2349D4B}"/>
              </a:ext>
            </a:extLst>
          </p:cNvPr>
          <p:cNvPicPr>
            <a:picLocks noChangeAspect="1"/>
          </p:cNvPicPr>
          <p:nvPr/>
        </p:nvPicPr>
        <p:blipFill>
          <a:blip r:embed="rId25"/>
          <a:srcRect/>
          <a:stretch>
            <a:fillRect/>
          </a:stretch>
        </p:blipFill>
        <p:spPr>
          <a:xfrm>
            <a:off x="9733963" y="1016821"/>
            <a:ext cx="218424" cy="37325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201" name="Picture 2">
            <a:extLst>
              <a:ext uri="{FF2B5EF4-FFF2-40B4-BE49-F238E27FC236}">
                <a16:creationId xmlns:a16="http://schemas.microsoft.com/office/drawing/2014/main" id="{848E9F26-4EBC-C8F6-4E3B-BB8FE376AD17}"/>
              </a:ext>
            </a:extLst>
          </p:cNvPr>
          <p:cNvPicPr>
            <a:picLocks noChangeAspect="1"/>
          </p:cNvPicPr>
          <p:nvPr/>
        </p:nvPicPr>
        <p:blipFill>
          <a:blip r:embed="rId25"/>
          <a:srcRect/>
          <a:stretch>
            <a:fillRect/>
          </a:stretch>
        </p:blipFill>
        <p:spPr>
          <a:xfrm>
            <a:off x="9886775" y="1171567"/>
            <a:ext cx="218424" cy="373258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219" name="Rectangle: Top Corners One Rounded and One Snipped 3218">
            <a:extLst>
              <a:ext uri="{FF2B5EF4-FFF2-40B4-BE49-F238E27FC236}">
                <a16:creationId xmlns:a16="http://schemas.microsoft.com/office/drawing/2014/main" id="{F9C7EA02-C066-7923-E7C4-256EB0B05389}"/>
              </a:ext>
            </a:extLst>
          </p:cNvPr>
          <p:cNvSpPr/>
          <p:nvPr/>
        </p:nvSpPr>
        <p:spPr>
          <a:xfrm>
            <a:off x="139822" y="499452"/>
            <a:ext cx="1317303" cy="508385"/>
          </a:xfrm>
          <a:prstGeom prst="snipRoundRect">
            <a:avLst>
              <a:gd name="adj1" fmla="val 0"/>
              <a:gd name="adj2" fmla="val 16667"/>
            </a:avLst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err="1">
                <a:solidFill>
                  <a:sysClr val="windowText" lastClr="000000"/>
                </a:solidFill>
              </a:rPr>
              <a:t>Cristec</a:t>
            </a:r>
            <a:r>
              <a:rPr lang="en-US" sz="1000" dirty="0">
                <a:solidFill>
                  <a:sysClr val="windowText" lastClr="000000"/>
                </a:solidFill>
              </a:rPr>
              <a:t> 60a charger used for engine batteries only</a:t>
            </a:r>
          </a:p>
        </p:txBody>
      </p:sp>
      <p:cxnSp>
        <p:nvCxnSpPr>
          <p:cNvPr id="3236" name="Connector: Elbow 3235">
            <a:extLst>
              <a:ext uri="{FF2B5EF4-FFF2-40B4-BE49-F238E27FC236}">
                <a16:creationId xmlns:a16="http://schemas.microsoft.com/office/drawing/2014/main" id="{3F9618A8-449B-2DC5-F85A-4519F945FFCE}"/>
              </a:ext>
            </a:extLst>
          </p:cNvPr>
          <p:cNvCxnSpPr>
            <a:cxnSpLocks/>
            <a:stCxn id="3208" idx="2"/>
            <a:endCxn id="3270" idx="3"/>
          </p:cNvCxnSpPr>
          <p:nvPr/>
        </p:nvCxnSpPr>
        <p:spPr>
          <a:xfrm rot="5400000" flipH="1" flipV="1">
            <a:off x="4085084" y="658621"/>
            <a:ext cx="1127184" cy="2261124"/>
          </a:xfrm>
          <a:prstGeom prst="bentConnector3">
            <a:avLst>
              <a:gd name="adj1" fmla="val 25663"/>
            </a:avLst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57" name="Connector: Elbow 3256">
            <a:extLst>
              <a:ext uri="{FF2B5EF4-FFF2-40B4-BE49-F238E27FC236}">
                <a16:creationId xmlns:a16="http://schemas.microsoft.com/office/drawing/2014/main" id="{6699A2D8-437F-3CA1-BAE9-C89731C4D0B9}"/>
              </a:ext>
            </a:extLst>
          </p:cNvPr>
          <p:cNvCxnSpPr>
            <a:cxnSpLocks/>
            <a:stCxn id="3204" idx="6"/>
            <a:endCxn id="43" idx="6"/>
          </p:cNvCxnSpPr>
          <p:nvPr/>
        </p:nvCxnSpPr>
        <p:spPr>
          <a:xfrm rot="5400000">
            <a:off x="1707618" y="1378227"/>
            <a:ext cx="445338" cy="2503786"/>
          </a:xfrm>
          <a:prstGeom prst="bentConnector2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48" name="Rectangle 3147">
            <a:extLst>
              <a:ext uri="{FF2B5EF4-FFF2-40B4-BE49-F238E27FC236}">
                <a16:creationId xmlns:a16="http://schemas.microsoft.com/office/drawing/2014/main" id="{6AEFA3A0-EE62-48C1-B3EA-A50EAB15DEE5}"/>
              </a:ext>
            </a:extLst>
          </p:cNvPr>
          <p:cNvSpPr/>
          <p:nvPr/>
        </p:nvSpPr>
        <p:spPr>
          <a:xfrm>
            <a:off x="1921365" y="2699429"/>
            <a:ext cx="127293" cy="2185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229" name="Connector: Elbow 3228">
            <a:extLst>
              <a:ext uri="{FF2B5EF4-FFF2-40B4-BE49-F238E27FC236}">
                <a16:creationId xmlns:a16="http://schemas.microsoft.com/office/drawing/2014/main" id="{FDC8EBC3-CA8A-C7F6-2709-EBD78610211A}"/>
              </a:ext>
            </a:extLst>
          </p:cNvPr>
          <p:cNvCxnSpPr>
            <a:cxnSpLocks/>
            <a:stCxn id="10" idx="3"/>
          </p:cNvCxnSpPr>
          <p:nvPr/>
        </p:nvCxnSpPr>
        <p:spPr>
          <a:xfrm flipH="1">
            <a:off x="678394" y="2050011"/>
            <a:ext cx="1083715" cy="594129"/>
          </a:xfrm>
          <a:prstGeom prst="bentConnector3">
            <a:avLst>
              <a:gd name="adj1" fmla="val -21094"/>
            </a:avLst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89" name="Connector: Elbow 1088">
            <a:extLst>
              <a:ext uri="{FF2B5EF4-FFF2-40B4-BE49-F238E27FC236}">
                <a16:creationId xmlns:a16="http://schemas.microsoft.com/office/drawing/2014/main" id="{F77AA5F8-2C46-D91F-F675-1077A372B2C1}"/>
              </a:ext>
            </a:extLst>
          </p:cNvPr>
          <p:cNvCxnSpPr>
            <a:cxnSpLocks/>
            <a:stCxn id="1037" idx="0"/>
            <a:endCxn id="10" idx="3"/>
          </p:cNvCxnSpPr>
          <p:nvPr/>
        </p:nvCxnSpPr>
        <p:spPr>
          <a:xfrm rot="16200000" flipV="1">
            <a:off x="807430" y="3004691"/>
            <a:ext cx="2135717" cy="226357"/>
          </a:xfrm>
          <a:prstGeom prst="bentConnector2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60" name="Connector: Elbow 3259">
            <a:extLst>
              <a:ext uri="{FF2B5EF4-FFF2-40B4-BE49-F238E27FC236}">
                <a16:creationId xmlns:a16="http://schemas.microsoft.com/office/drawing/2014/main" id="{F7B5A6CE-0DDF-BC40-6731-8DBAEA9E658B}"/>
              </a:ext>
            </a:extLst>
          </p:cNvPr>
          <p:cNvCxnSpPr>
            <a:cxnSpLocks/>
            <a:stCxn id="3098" idx="4"/>
            <a:endCxn id="1116" idx="6"/>
          </p:cNvCxnSpPr>
          <p:nvPr/>
        </p:nvCxnSpPr>
        <p:spPr>
          <a:xfrm rot="5400000">
            <a:off x="922505" y="4298648"/>
            <a:ext cx="2068649" cy="2554106"/>
          </a:xfrm>
          <a:prstGeom prst="bentConnector2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285" name="Picture 3284">
            <a:extLst>
              <a:ext uri="{FF2B5EF4-FFF2-40B4-BE49-F238E27FC236}">
                <a16:creationId xmlns:a16="http://schemas.microsoft.com/office/drawing/2014/main" id="{CD6B5ED9-AE3A-8805-7ED6-CE61F6D1E6CC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809" y="3791097"/>
            <a:ext cx="1023944" cy="653039"/>
          </a:xfrm>
          <a:prstGeom prst="rect">
            <a:avLst/>
          </a:prstGeom>
        </p:spPr>
      </p:pic>
      <p:grpSp>
        <p:nvGrpSpPr>
          <p:cNvPr id="3286" name="Group 3285">
            <a:extLst>
              <a:ext uri="{FF2B5EF4-FFF2-40B4-BE49-F238E27FC236}">
                <a16:creationId xmlns:a16="http://schemas.microsoft.com/office/drawing/2014/main" id="{08F1B60C-4990-CD38-4D82-7B0194206B73}"/>
              </a:ext>
            </a:extLst>
          </p:cNvPr>
          <p:cNvGrpSpPr/>
          <p:nvPr/>
        </p:nvGrpSpPr>
        <p:grpSpPr>
          <a:xfrm>
            <a:off x="470657" y="3859489"/>
            <a:ext cx="1023944" cy="653039"/>
            <a:chOff x="4136729" y="1914208"/>
            <a:chExt cx="1023944" cy="653039"/>
          </a:xfrm>
        </p:grpSpPr>
        <p:pic>
          <p:nvPicPr>
            <p:cNvPr id="3287" name="Picture 3286">
              <a:extLst>
                <a:ext uri="{FF2B5EF4-FFF2-40B4-BE49-F238E27FC236}">
                  <a16:creationId xmlns:a16="http://schemas.microsoft.com/office/drawing/2014/main" id="{F5B6162F-32C6-3867-4701-F9A6747A2864}"/>
                </a:ext>
              </a:extLst>
            </p:cNvPr>
            <p:cNvPicPr>
              <a:picLocks noChangeAspect="1"/>
            </p:cNvPicPr>
            <p:nvPr/>
          </p:nvPicPr>
          <p:blipFill>
            <a:blip r:embed="rId2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36729" y="1914208"/>
              <a:ext cx="1023944" cy="653039"/>
            </a:xfrm>
            <a:prstGeom prst="rect">
              <a:avLst/>
            </a:prstGeom>
          </p:spPr>
        </p:pic>
        <p:sp>
          <p:nvSpPr>
            <p:cNvPr id="3303" name="Oval 3302">
              <a:extLst>
                <a:ext uri="{FF2B5EF4-FFF2-40B4-BE49-F238E27FC236}">
                  <a16:creationId xmlns:a16="http://schemas.microsoft.com/office/drawing/2014/main" id="{2234BAFE-C2AE-02B8-C8D1-762933A4DDF6}"/>
                </a:ext>
              </a:extLst>
            </p:cNvPr>
            <p:cNvSpPr/>
            <p:nvPr/>
          </p:nvSpPr>
          <p:spPr>
            <a:xfrm>
              <a:off x="4436917" y="1947161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04" name="Oval 3303">
              <a:extLst>
                <a:ext uri="{FF2B5EF4-FFF2-40B4-BE49-F238E27FC236}">
                  <a16:creationId xmlns:a16="http://schemas.microsoft.com/office/drawing/2014/main" id="{47ECE57B-DFB3-9A49-F8B0-6192BD8AF4A5}"/>
                </a:ext>
              </a:extLst>
            </p:cNvPr>
            <p:cNvSpPr/>
            <p:nvPr/>
          </p:nvSpPr>
          <p:spPr>
            <a:xfrm>
              <a:off x="4963936" y="1943021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307" name="Flowchart: Decision 3306">
            <a:extLst>
              <a:ext uri="{FF2B5EF4-FFF2-40B4-BE49-F238E27FC236}">
                <a16:creationId xmlns:a16="http://schemas.microsoft.com/office/drawing/2014/main" id="{262A8A3B-64E4-25C3-A519-C1C134535259}"/>
              </a:ext>
            </a:extLst>
          </p:cNvPr>
          <p:cNvSpPr/>
          <p:nvPr/>
        </p:nvSpPr>
        <p:spPr>
          <a:xfrm>
            <a:off x="1357598" y="3557310"/>
            <a:ext cx="519944" cy="348362"/>
          </a:xfrm>
          <a:prstGeom prst="flowChartDecision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?</a:t>
            </a:r>
          </a:p>
        </p:txBody>
      </p:sp>
      <p:cxnSp>
        <p:nvCxnSpPr>
          <p:cNvPr id="3308" name="Connector: Elbow 3307">
            <a:extLst>
              <a:ext uri="{FF2B5EF4-FFF2-40B4-BE49-F238E27FC236}">
                <a16:creationId xmlns:a16="http://schemas.microsoft.com/office/drawing/2014/main" id="{B5ADE3FA-75D1-AE87-437F-E00FD219D494}"/>
              </a:ext>
            </a:extLst>
          </p:cNvPr>
          <p:cNvCxnSpPr>
            <a:cxnSpLocks/>
            <a:stCxn id="3307" idx="1"/>
            <a:endCxn id="3303" idx="7"/>
          </p:cNvCxnSpPr>
          <p:nvPr/>
        </p:nvCxnSpPr>
        <p:spPr>
          <a:xfrm rot="10800000" flipV="1">
            <a:off x="814206" y="3731491"/>
            <a:ext cx="543392" cy="168390"/>
          </a:xfrm>
          <a:prstGeom prst="bentConnector2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31" name="Rectangle 1030">
            <a:extLst>
              <a:ext uri="{FF2B5EF4-FFF2-40B4-BE49-F238E27FC236}">
                <a16:creationId xmlns:a16="http://schemas.microsoft.com/office/drawing/2014/main" id="{7E9B98C5-5A55-752B-16C1-BFBC9767D314}"/>
              </a:ext>
            </a:extLst>
          </p:cNvPr>
          <p:cNvSpPr/>
          <p:nvPr/>
        </p:nvSpPr>
        <p:spPr>
          <a:xfrm>
            <a:off x="4669615" y="1937995"/>
            <a:ext cx="169495" cy="5485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6" name="Rectangle 1045">
            <a:extLst>
              <a:ext uri="{FF2B5EF4-FFF2-40B4-BE49-F238E27FC236}">
                <a16:creationId xmlns:a16="http://schemas.microsoft.com/office/drawing/2014/main" id="{C20BF8AA-9199-0EB6-2334-DA0621B4ADA5}"/>
              </a:ext>
            </a:extLst>
          </p:cNvPr>
          <p:cNvSpPr/>
          <p:nvPr/>
        </p:nvSpPr>
        <p:spPr>
          <a:xfrm>
            <a:off x="2596683" y="3672014"/>
            <a:ext cx="154953" cy="1748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324" name="Connector: Elbow 3323">
            <a:extLst>
              <a:ext uri="{FF2B5EF4-FFF2-40B4-BE49-F238E27FC236}">
                <a16:creationId xmlns:a16="http://schemas.microsoft.com/office/drawing/2014/main" id="{3F6F3DB6-977C-31BA-C7D8-8A18B21B407E}"/>
              </a:ext>
            </a:extLst>
          </p:cNvPr>
          <p:cNvCxnSpPr>
            <a:cxnSpLocks/>
            <a:stCxn id="3072" idx="2"/>
            <a:endCxn id="3307" idx="3"/>
          </p:cNvCxnSpPr>
          <p:nvPr/>
        </p:nvCxnSpPr>
        <p:spPr>
          <a:xfrm rot="10800000" flipV="1">
            <a:off x="1877543" y="755313"/>
            <a:ext cx="2130867" cy="2976177"/>
          </a:xfrm>
          <a:prstGeom prst="bentConnector3">
            <a:avLst>
              <a:gd name="adj1" fmla="val 62874"/>
            </a:avLst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19" name="Rectangle: Top Corners One Rounded and One Snipped 3318">
            <a:extLst>
              <a:ext uri="{FF2B5EF4-FFF2-40B4-BE49-F238E27FC236}">
                <a16:creationId xmlns:a16="http://schemas.microsoft.com/office/drawing/2014/main" id="{2E4E426A-8DCE-16BE-8A62-308B811CEC4B}"/>
              </a:ext>
            </a:extLst>
          </p:cNvPr>
          <p:cNvSpPr/>
          <p:nvPr/>
        </p:nvSpPr>
        <p:spPr>
          <a:xfrm rot="501907">
            <a:off x="306250" y="4163459"/>
            <a:ext cx="1467464" cy="440572"/>
          </a:xfrm>
          <a:prstGeom prst="snipRoundRect">
            <a:avLst>
              <a:gd name="adj1" fmla="val 0"/>
              <a:gd name="adj2" fmla="val 16667"/>
            </a:avLst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00" dirty="0">
                <a:solidFill>
                  <a:sysClr val="windowText" lastClr="000000"/>
                </a:solidFill>
              </a:rPr>
              <a:t>Would like to keep existing 12v batteries, and </a:t>
            </a:r>
            <a:r>
              <a:rPr lang="en-US" sz="700" dirty="0" err="1">
                <a:solidFill>
                  <a:sysClr val="windowText" lastClr="000000"/>
                </a:solidFill>
              </a:rPr>
              <a:t>Cristec</a:t>
            </a:r>
            <a:r>
              <a:rPr lang="en-US" sz="700" dirty="0">
                <a:solidFill>
                  <a:sysClr val="windowText" lastClr="000000"/>
                </a:solidFill>
              </a:rPr>
              <a:t> charger</a:t>
            </a:r>
          </a:p>
          <a:p>
            <a:pPr algn="ctr"/>
            <a:r>
              <a:rPr lang="en-US" sz="700" dirty="0">
                <a:solidFill>
                  <a:sysClr val="windowText" lastClr="000000"/>
                </a:solidFill>
              </a:rPr>
              <a:t>How to monitor on the Cerbo GX?</a:t>
            </a:r>
          </a:p>
        </p:txBody>
      </p:sp>
      <p:sp>
        <p:nvSpPr>
          <p:cNvPr id="1055" name="Rectangle 1054">
            <a:extLst>
              <a:ext uri="{FF2B5EF4-FFF2-40B4-BE49-F238E27FC236}">
                <a16:creationId xmlns:a16="http://schemas.microsoft.com/office/drawing/2014/main" id="{A38F016A-1FA1-000E-7FE6-8E3837AC1204}"/>
              </a:ext>
            </a:extLst>
          </p:cNvPr>
          <p:cNvSpPr/>
          <p:nvPr/>
        </p:nvSpPr>
        <p:spPr>
          <a:xfrm>
            <a:off x="4777280" y="3462172"/>
            <a:ext cx="3015470" cy="1638341"/>
          </a:xfrm>
          <a:custGeom>
            <a:avLst/>
            <a:gdLst>
              <a:gd name="csX0" fmla="*/ 0 w 3015470"/>
              <a:gd name="csY0" fmla="*/ 0 h 1638341"/>
              <a:gd name="csX1" fmla="*/ 472424 w 3015470"/>
              <a:gd name="csY1" fmla="*/ 0 h 1638341"/>
              <a:gd name="csX2" fmla="*/ 884538 w 3015470"/>
              <a:gd name="csY2" fmla="*/ 0 h 1638341"/>
              <a:gd name="csX3" fmla="*/ 1387116 w 3015470"/>
              <a:gd name="csY3" fmla="*/ 0 h 1638341"/>
              <a:gd name="csX4" fmla="*/ 1799230 w 3015470"/>
              <a:gd name="csY4" fmla="*/ 0 h 1638341"/>
              <a:gd name="csX5" fmla="*/ 2211345 w 3015470"/>
              <a:gd name="csY5" fmla="*/ 0 h 1638341"/>
              <a:gd name="csX6" fmla="*/ 3015470 w 3015470"/>
              <a:gd name="csY6" fmla="*/ 0 h 1638341"/>
              <a:gd name="csX7" fmla="*/ 3015470 w 3015470"/>
              <a:gd name="csY7" fmla="*/ 546114 h 1638341"/>
              <a:gd name="csX8" fmla="*/ 3015470 w 3015470"/>
              <a:gd name="csY8" fmla="*/ 1124994 h 1638341"/>
              <a:gd name="csX9" fmla="*/ 3015470 w 3015470"/>
              <a:gd name="csY9" fmla="*/ 1638341 h 1638341"/>
              <a:gd name="csX10" fmla="*/ 2452582 w 3015470"/>
              <a:gd name="csY10" fmla="*/ 1638341 h 1638341"/>
              <a:gd name="csX11" fmla="*/ 1980159 w 3015470"/>
              <a:gd name="csY11" fmla="*/ 1638341 h 1638341"/>
              <a:gd name="csX12" fmla="*/ 1568044 w 3015470"/>
              <a:gd name="csY12" fmla="*/ 1638341 h 1638341"/>
              <a:gd name="csX13" fmla="*/ 1065466 w 3015470"/>
              <a:gd name="csY13" fmla="*/ 1638341 h 1638341"/>
              <a:gd name="csX14" fmla="*/ 532733 w 3015470"/>
              <a:gd name="csY14" fmla="*/ 1638341 h 1638341"/>
              <a:gd name="csX15" fmla="*/ 0 w 3015470"/>
              <a:gd name="csY15" fmla="*/ 1638341 h 1638341"/>
              <a:gd name="csX16" fmla="*/ 0 w 3015470"/>
              <a:gd name="csY16" fmla="*/ 1108611 h 1638341"/>
              <a:gd name="csX17" fmla="*/ 0 w 3015470"/>
              <a:gd name="csY17" fmla="*/ 578880 h 1638341"/>
              <a:gd name="csX18" fmla="*/ 0 w 3015470"/>
              <a:gd name="csY18" fmla="*/ 0 h 163834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3015470" h="1638341" extrusionOk="0">
                <a:moveTo>
                  <a:pt x="0" y="0"/>
                </a:moveTo>
                <a:cubicBezTo>
                  <a:pt x="213996" y="-35324"/>
                  <a:pt x="352126" y="30599"/>
                  <a:pt x="472424" y="0"/>
                </a:cubicBezTo>
                <a:cubicBezTo>
                  <a:pt x="592722" y="-30599"/>
                  <a:pt x="730409" y="33707"/>
                  <a:pt x="884538" y="0"/>
                </a:cubicBezTo>
                <a:cubicBezTo>
                  <a:pt x="1038667" y="-33707"/>
                  <a:pt x="1143399" y="25991"/>
                  <a:pt x="1387116" y="0"/>
                </a:cubicBezTo>
                <a:cubicBezTo>
                  <a:pt x="1630833" y="-25991"/>
                  <a:pt x="1695009" y="24714"/>
                  <a:pt x="1799230" y="0"/>
                </a:cubicBezTo>
                <a:cubicBezTo>
                  <a:pt x="1903451" y="-24714"/>
                  <a:pt x="2084651" y="23767"/>
                  <a:pt x="2211345" y="0"/>
                </a:cubicBezTo>
                <a:cubicBezTo>
                  <a:pt x="2338039" y="-23767"/>
                  <a:pt x="2850467" y="77784"/>
                  <a:pt x="3015470" y="0"/>
                </a:cubicBezTo>
                <a:cubicBezTo>
                  <a:pt x="3067733" y="259630"/>
                  <a:pt x="2962513" y="395934"/>
                  <a:pt x="3015470" y="546114"/>
                </a:cubicBezTo>
                <a:cubicBezTo>
                  <a:pt x="3068427" y="696294"/>
                  <a:pt x="2953189" y="924296"/>
                  <a:pt x="3015470" y="1124994"/>
                </a:cubicBezTo>
                <a:cubicBezTo>
                  <a:pt x="3077751" y="1325692"/>
                  <a:pt x="3003090" y="1471478"/>
                  <a:pt x="3015470" y="1638341"/>
                </a:cubicBezTo>
                <a:cubicBezTo>
                  <a:pt x="2884981" y="1691969"/>
                  <a:pt x="2714471" y="1606095"/>
                  <a:pt x="2452582" y="1638341"/>
                </a:cubicBezTo>
                <a:cubicBezTo>
                  <a:pt x="2190693" y="1670587"/>
                  <a:pt x="2142647" y="1612748"/>
                  <a:pt x="1980159" y="1638341"/>
                </a:cubicBezTo>
                <a:cubicBezTo>
                  <a:pt x="1817671" y="1663934"/>
                  <a:pt x="1753820" y="1603235"/>
                  <a:pt x="1568044" y="1638341"/>
                </a:cubicBezTo>
                <a:cubicBezTo>
                  <a:pt x="1382268" y="1673447"/>
                  <a:pt x="1309450" y="1582499"/>
                  <a:pt x="1065466" y="1638341"/>
                </a:cubicBezTo>
                <a:cubicBezTo>
                  <a:pt x="821482" y="1694183"/>
                  <a:pt x="731792" y="1582033"/>
                  <a:pt x="532733" y="1638341"/>
                </a:cubicBezTo>
                <a:cubicBezTo>
                  <a:pt x="333674" y="1694649"/>
                  <a:pt x="125597" y="1589967"/>
                  <a:pt x="0" y="1638341"/>
                </a:cubicBezTo>
                <a:cubicBezTo>
                  <a:pt x="-10292" y="1439214"/>
                  <a:pt x="44775" y="1282794"/>
                  <a:pt x="0" y="1108611"/>
                </a:cubicBezTo>
                <a:cubicBezTo>
                  <a:pt x="-44775" y="934428"/>
                  <a:pt x="53592" y="806367"/>
                  <a:pt x="0" y="578880"/>
                </a:cubicBezTo>
                <a:cubicBezTo>
                  <a:pt x="-53592" y="351393"/>
                  <a:pt x="7336" y="222617"/>
                  <a:pt x="0" y="0"/>
                </a:cubicBezTo>
                <a:close/>
              </a:path>
            </a:pathLst>
          </a:custGeom>
          <a:noFill/>
          <a:ln>
            <a:solidFill>
              <a:srgbClr val="FFC000"/>
            </a:solidFill>
            <a:extLst>
              <a:ext uri="{C807C97D-BFC1-408E-A445-0C87EB9F89A2}">
                <ask:lineSketchStyleProps xmlns:ask="http://schemas.microsoft.com/office/drawing/2018/sketchyshapes" sd="2692463655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6" name="TextBox 1055">
            <a:extLst>
              <a:ext uri="{FF2B5EF4-FFF2-40B4-BE49-F238E27FC236}">
                <a16:creationId xmlns:a16="http://schemas.microsoft.com/office/drawing/2014/main" id="{4A263F99-B1BE-035E-C416-1BC2A19BEB79}"/>
              </a:ext>
            </a:extLst>
          </p:cNvPr>
          <p:cNvSpPr txBox="1"/>
          <p:nvPr/>
        </p:nvSpPr>
        <p:spPr>
          <a:xfrm>
            <a:off x="6147553" y="3454413"/>
            <a:ext cx="134844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i="1" dirty="0"/>
              <a:t>Existing -  no change</a:t>
            </a:r>
          </a:p>
        </p:txBody>
      </p:sp>
      <p:sp>
        <p:nvSpPr>
          <p:cNvPr id="1076" name="Rectangle: Top Corners One Rounded and One Snipped 1075">
            <a:extLst>
              <a:ext uri="{FF2B5EF4-FFF2-40B4-BE49-F238E27FC236}">
                <a16:creationId xmlns:a16="http://schemas.microsoft.com/office/drawing/2014/main" id="{BAF9DDAF-B545-6890-51A0-49A8329E8EBF}"/>
              </a:ext>
            </a:extLst>
          </p:cNvPr>
          <p:cNvSpPr/>
          <p:nvPr/>
        </p:nvSpPr>
        <p:spPr>
          <a:xfrm rot="501907">
            <a:off x="7194526" y="597323"/>
            <a:ext cx="1228009" cy="443672"/>
          </a:xfrm>
          <a:prstGeom prst="snipRoundRect">
            <a:avLst>
              <a:gd name="adj1" fmla="val 0"/>
              <a:gd name="adj2" fmla="val 16667"/>
            </a:avLst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ysClr val="windowText" lastClr="000000"/>
                </a:solidFill>
              </a:rPr>
              <a:t>750A?</a:t>
            </a:r>
            <a:br>
              <a:rPr lang="en-US" sz="1050" dirty="0">
                <a:solidFill>
                  <a:sysClr val="windowText" lastClr="000000"/>
                </a:solidFill>
              </a:rPr>
            </a:br>
            <a:r>
              <a:rPr lang="en-US" sz="1050" dirty="0">
                <a:solidFill>
                  <a:sysClr val="windowText" lastClr="000000"/>
                </a:solidFill>
              </a:rPr>
              <a:t>Individual, or dual</a:t>
            </a:r>
          </a:p>
        </p:txBody>
      </p:sp>
      <p:sp>
        <p:nvSpPr>
          <p:cNvPr id="1082" name="Rectangle: Top Corners One Rounded and One Snipped 1081">
            <a:extLst>
              <a:ext uri="{FF2B5EF4-FFF2-40B4-BE49-F238E27FC236}">
                <a16:creationId xmlns:a16="http://schemas.microsoft.com/office/drawing/2014/main" id="{08503442-ECF5-12AE-B1BE-CB672044A8BF}"/>
              </a:ext>
            </a:extLst>
          </p:cNvPr>
          <p:cNvSpPr/>
          <p:nvPr/>
        </p:nvSpPr>
        <p:spPr>
          <a:xfrm rot="501907">
            <a:off x="606430" y="3002483"/>
            <a:ext cx="821459" cy="339841"/>
          </a:xfrm>
          <a:prstGeom prst="snipRoundRect">
            <a:avLst>
              <a:gd name="adj1" fmla="val 0"/>
              <a:gd name="adj2" fmla="val 16667"/>
            </a:avLst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00" dirty="0">
                <a:solidFill>
                  <a:sysClr val="windowText" lastClr="000000"/>
                </a:solidFill>
              </a:rPr>
              <a:t>Existing </a:t>
            </a:r>
            <a:r>
              <a:rPr lang="en-US" sz="700" dirty="0" err="1">
                <a:solidFill>
                  <a:sysClr val="windowText" lastClr="000000"/>
                </a:solidFill>
              </a:rPr>
              <a:t>Cristec</a:t>
            </a:r>
            <a:r>
              <a:rPr lang="en-US" sz="700" dirty="0">
                <a:solidFill>
                  <a:sysClr val="windowText" lastClr="000000"/>
                </a:solidFill>
              </a:rPr>
              <a:t> RCE/150-1E-2IG</a:t>
            </a:r>
          </a:p>
          <a:p>
            <a:pPr algn="ctr"/>
            <a:r>
              <a:rPr lang="en-US" sz="700" dirty="0">
                <a:solidFill>
                  <a:sysClr val="windowText" lastClr="000000"/>
                </a:solidFill>
              </a:rPr>
              <a:t>Keep/Replace?</a:t>
            </a:r>
          </a:p>
        </p:txBody>
      </p:sp>
      <p:sp>
        <p:nvSpPr>
          <p:cNvPr id="1083" name="Flowchart: Decision 1082">
            <a:extLst>
              <a:ext uri="{FF2B5EF4-FFF2-40B4-BE49-F238E27FC236}">
                <a16:creationId xmlns:a16="http://schemas.microsoft.com/office/drawing/2014/main" id="{AB64F42F-CE71-C7CB-B6F1-5DFF89D3F1E0}"/>
              </a:ext>
            </a:extLst>
          </p:cNvPr>
          <p:cNvSpPr/>
          <p:nvPr/>
        </p:nvSpPr>
        <p:spPr>
          <a:xfrm>
            <a:off x="10960863" y="2587399"/>
            <a:ext cx="519944" cy="348362"/>
          </a:xfrm>
          <a:prstGeom prst="flowChartDecision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?</a:t>
            </a:r>
          </a:p>
        </p:txBody>
      </p:sp>
      <p:sp>
        <p:nvSpPr>
          <p:cNvPr id="1085" name="Rectangle: Top Corners One Rounded and One Snipped 1084">
            <a:extLst>
              <a:ext uri="{FF2B5EF4-FFF2-40B4-BE49-F238E27FC236}">
                <a16:creationId xmlns:a16="http://schemas.microsoft.com/office/drawing/2014/main" id="{12CEEA9B-1760-CB51-B498-941173484711}"/>
              </a:ext>
            </a:extLst>
          </p:cNvPr>
          <p:cNvSpPr/>
          <p:nvPr/>
        </p:nvSpPr>
        <p:spPr>
          <a:xfrm rot="501907">
            <a:off x="10703668" y="1212563"/>
            <a:ext cx="914531" cy="263493"/>
          </a:xfrm>
          <a:prstGeom prst="snipRoundRect">
            <a:avLst>
              <a:gd name="adj1" fmla="val 0"/>
              <a:gd name="adj2" fmla="val 16667"/>
            </a:avLst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ysClr val="windowText" lastClr="000000"/>
                </a:solidFill>
              </a:rPr>
              <a:t>DC/DC Charging?</a:t>
            </a:r>
          </a:p>
        </p:txBody>
      </p:sp>
      <p:sp>
        <p:nvSpPr>
          <p:cNvPr id="1098" name="Rectangle: Top Corners One Rounded and One Snipped 1097">
            <a:extLst>
              <a:ext uri="{FF2B5EF4-FFF2-40B4-BE49-F238E27FC236}">
                <a16:creationId xmlns:a16="http://schemas.microsoft.com/office/drawing/2014/main" id="{7C887A19-BC05-6A07-CA83-592A0394FE0A}"/>
              </a:ext>
            </a:extLst>
          </p:cNvPr>
          <p:cNvSpPr/>
          <p:nvPr/>
        </p:nvSpPr>
        <p:spPr>
          <a:xfrm>
            <a:off x="4044800" y="1873287"/>
            <a:ext cx="1226265" cy="423210"/>
          </a:xfrm>
          <a:prstGeom prst="snipRoundRect">
            <a:avLst>
              <a:gd name="adj1" fmla="val 0"/>
              <a:gd name="adj2" fmla="val 16667"/>
            </a:avLst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ysClr val="windowText" lastClr="000000"/>
                </a:solidFill>
              </a:rPr>
              <a:t>Existing has remote/key battery shutoff</a:t>
            </a:r>
            <a:br>
              <a:rPr lang="en-US" sz="800" dirty="0">
                <a:solidFill>
                  <a:sysClr val="windowText" lastClr="000000"/>
                </a:solidFill>
              </a:rPr>
            </a:br>
            <a:r>
              <a:rPr lang="en-US" sz="800" dirty="0">
                <a:solidFill>
                  <a:sysClr val="windowText" lastClr="000000"/>
                </a:solidFill>
              </a:rPr>
              <a:t>How to do with new?</a:t>
            </a:r>
          </a:p>
        </p:txBody>
      </p:sp>
      <p:sp>
        <p:nvSpPr>
          <p:cNvPr id="1099" name="Flowchart: Decision 1098">
            <a:extLst>
              <a:ext uri="{FF2B5EF4-FFF2-40B4-BE49-F238E27FC236}">
                <a16:creationId xmlns:a16="http://schemas.microsoft.com/office/drawing/2014/main" id="{17B3592C-ED69-0B81-F8B4-37B12CF75D21}"/>
              </a:ext>
            </a:extLst>
          </p:cNvPr>
          <p:cNvSpPr/>
          <p:nvPr/>
        </p:nvSpPr>
        <p:spPr>
          <a:xfrm>
            <a:off x="3825529" y="2257925"/>
            <a:ext cx="519944" cy="348362"/>
          </a:xfrm>
          <a:prstGeom prst="flowChartDecision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?</a:t>
            </a:r>
          </a:p>
        </p:txBody>
      </p:sp>
      <p:sp>
        <p:nvSpPr>
          <p:cNvPr id="1102" name="TextBox 1101">
            <a:extLst>
              <a:ext uri="{FF2B5EF4-FFF2-40B4-BE49-F238E27FC236}">
                <a16:creationId xmlns:a16="http://schemas.microsoft.com/office/drawing/2014/main" id="{F9AFBAB3-834D-B28A-F41B-E9DD4357C0A6}"/>
              </a:ext>
            </a:extLst>
          </p:cNvPr>
          <p:cNvSpPr txBox="1"/>
          <p:nvPr/>
        </p:nvSpPr>
        <p:spPr>
          <a:xfrm>
            <a:off x="5494500" y="3265686"/>
            <a:ext cx="48282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300A</a:t>
            </a:r>
          </a:p>
        </p:txBody>
      </p:sp>
      <p:sp>
        <p:nvSpPr>
          <p:cNvPr id="1103" name="TextBox 1102">
            <a:extLst>
              <a:ext uri="{FF2B5EF4-FFF2-40B4-BE49-F238E27FC236}">
                <a16:creationId xmlns:a16="http://schemas.microsoft.com/office/drawing/2014/main" id="{65460C8E-2AB6-DF7A-630B-B2188181B874}"/>
              </a:ext>
            </a:extLst>
          </p:cNvPr>
          <p:cNvSpPr txBox="1"/>
          <p:nvPr/>
        </p:nvSpPr>
        <p:spPr>
          <a:xfrm>
            <a:off x="3853179" y="1364406"/>
            <a:ext cx="88838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300A each</a:t>
            </a:r>
          </a:p>
          <a:p>
            <a:r>
              <a:rPr lang="en-US" sz="1100" dirty="0"/>
              <a:t>1,200A total</a:t>
            </a:r>
          </a:p>
        </p:txBody>
      </p:sp>
      <p:sp>
        <p:nvSpPr>
          <p:cNvPr id="1148" name="TextBox 1147">
            <a:extLst>
              <a:ext uri="{FF2B5EF4-FFF2-40B4-BE49-F238E27FC236}">
                <a16:creationId xmlns:a16="http://schemas.microsoft.com/office/drawing/2014/main" id="{DEE6E38C-7351-9A16-9695-7AFD0CA451CE}"/>
              </a:ext>
            </a:extLst>
          </p:cNvPr>
          <p:cNvSpPr txBox="1"/>
          <p:nvPr/>
        </p:nvSpPr>
        <p:spPr>
          <a:xfrm>
            <a:off x="5237079" y="1842209"/>
            <a:ext cx="33214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?A</a:t>
            </a:r>
          </a:p>
        </p:txBody>
      </p:sp>
      <p:sp>
        <p:nvSpPr>
          <p:cNvPr id="1149" name="TextBox 1148">
            <a:extLst>
              <a:ext uri="{FF2B5EF4-FFF2-40B4-BE49-F238E27FC236}">
                <a16:creationId xmlns:a16="http://schemas.microsoft.com/office/drawing/2014/main" id="{7CFC42E0-1CA3-5D8A-AFAB-A02DF26F3BC2}"/>
              </a:ext>
            </a:extLst>
          </p:cNvPr>
          <p:cNvSpPr txBox="1"/>
          <p:nvPr/>
        </p:nvSpPr>
        <p:spPr>
          <a:xfrm>
            <a:off x="6151788" y="2191615"/>
            <a:ext cx="551630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/>
              <a:t>300A?</a:t>
            </a:r>
            <a:br>
              <a:rPr lang="en-US" sz="1100" dirty="0"/>
            </a:br>
            <a:r>
              <a:rPr lang="en-US" sz="800" dirty="0"/>
              <a:t>x2</a:t>
            </a:r>
            <a:endParaRPr lang="en-US" sz="1100" dirty="0"/>
          </a:p>
        </p:txBody>
      </p:sp>
      <p:sp>
        <p:nvSpPr>
          <p:cNvPr id="3072" name="Oval 3071">
            <a:extLst>
              <a:ext uri="{FF2B5EF4-FFF2-40B4-BE49-F238E27FC236}">
                <a16:creationId xmlns:a16="http://schemas.microsoft.com/office/drawing/2014/main" id="{26154A4E-A1BA-2968-989C-14D2B2DF1F72}"/>
              </a:ext>
            </a:extLst>
          </p:cNvPr>
          <p:cNvSpPr/>
          <p:nvPr/>
        </p:nvSpPr>
        <p:spPr>
          <a:xfrm>
            <a:off x="4008409" y="729914"/>
            <a:ext cx="50800" cy="50800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80" name="Picture 14" descr="Remote Battery Switch front">
            <a:extLst>
              <a:ext uri="{FF2B5EF4-FFF2-40B4-BE49-F238E27FC236}">
                <a16:creationId xmlns:a16="http://schemas.microsoft.com/office/drawing/2014/main" id="{0577A671-3735-0F21-34EA-E7BEEAC730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1458" y="2950969"/>
            <a:ext cx="664468" cy="664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81" name="TextBox 3080">
            <a:extLst>
              <a:ext uri="{FF2B5EF4-FFF2-40B4-BE49-F238E27FC236}">
                <a16:creationId xmlns:a16="http://schemas.microsoft.com/office/drawing/2014/main" id="{48DF31AE-5224-212C-C0D2-7F6ACE34589B}"/>
              </a:ext>
            </a:extLst>
          </p:cNvPr>
          <p:cNvSpPr txBox="1"/>
          <p:nvPr/>
        </p:nvSpPr>
        <p:spPr>
          <a:xfrm rot="16200000">
            <a:off x="2652872" y="3120189"/>
            <a:ext cx="52770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300A</a:t>
            </a:r>
            <a:br>
              <a:rPr lang="en-US" sz="1100" dirty="0"/>
            </a:br>
            <a:r>
              <a:rPr lang="en-US" sz="1100" dirty="0"/>
              <a:t>keyed</a:t>
            </a:r>
          </a:p>
        </p:txBody>
      </p:sp>
      <p:sp>
        <p:nvSpPr>
          <p:cNvPr id="1135" name="Oval 1134">
            <a:extLst>
              <a:ext uri="{FF2B5EF4-FFF2-40B4-BE49-F238E27FC236}">
                <a16:creationId xmlns:a16="http://schemas.microsoft.com/office/drawing/2014/main" id="{3FFC8853-0DC7-9B01-809B-F9B9C1D4D531}"/>
              </a:ext>
            </a:extLst>
          </p:cNvPr>
          <p:cNvSpPr/>
          <p:nvPr/>
        </p:nvSpPr>
        <p:spPr>
          <a:xfrm>
            <a:off x="5446065" y="4313361"/>
            <a:ext cx="50800" cy="50800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6" name="Oval 1135">
            <a:extLst>
              <a:ext uri="{FF2B5EF4-FFF2-40B4-BE49-F238E27FC236}">
                <a16:creationId xmlns:a16="http://schemas.microsoft.com/office/drawing/2014/main" id="{C87D443E-3C72-C409-BD1D-CB85F496D3D9}"/>
              </a:ext>
            </a:extLst>
          </p:cNvPr>
          <p:cNvSpPr/>
          <p:nvPr/>
        </p:nvSpPr>
        <p:spPr>
          <a:xfrm>
            <a:off x="5446065" y="4426719"/>
            <a:ext cx="50800" cy="50800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7" name="Oval 1136">
            <a:extLst>
              <a:ext uri="{FF2B5EF4-FFF2-40B4-BE49-F238E27FC236}">
                <a16:creationId xmlns:a16="http://schemas.microsoft.com/office/drawing/2014/main" id="{49B552DB-8B69-D2FE-9368-7E7B3C9EEE4C}"/>
              </a:ext>
            </a:extLst>
          </p:cNvPr>
          <p:cNvSpPr/>
          <p:nvPr/>
        </p:nvSpPr>
        <p:spPr>
          <a:xfrm>
            <a:off x="5446065" y="4540077"/>
            <a:ext cx="50800" cy="50800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293" name="Picture 3292">
            <a:extLst>
              <a:ext uri="{FF2B5EF4-FFF2-40B4-BE49-F238E27FC236}">
                <a16:creationId xmlns:a16="http://schemas.microsoft.com/office/drawing/2014/main" id="{C9683259-E002-1D90-F4BB-28F465B0A856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90" t="29100" r="47135" b="31576"/>
          <a:stretch>
            <a:fillRect/>
          </a:stretch>
        </p:blipFill>
        <p:spPr>
          <a:xfrm>
            <a:off x="5552888" y="5945745"/>
            <a:ext cx="1493326" cy="883511"/>
          </a:xfrm>
          <a:prstGeom prst="rect">
            <a:avLst/>
          </a:prstGeom>
        </p:spPr>
      </p:pic>
      <p:cxnSp>
        <p:nvCxnSpPr>
          <p:cNvPr id="3160" name="Connector: Elbow 3159">
            <a:extLst>
              <a:ext uri="{FF2B5EF4-FFF2-40B4-BE49-F238E27FC236}">
                <a16:creationId xmlns:a16="http://schemas.microsoft.com/office/drawing/2014/main" id="{C0620634-E3F4-2904-1975-FA5F175DAAE8}"/>
              </a:ext>
            </a:extLst>
          </p:cNvPr>
          <p:cNvCxnSpPr>
            <a:cxnSpLocks/>
            <a:stCxn id="1088" idx="0"/>
            <a:endCxn id="3258" idx="6"/>
          </p:cNvCxnSpPr>
          <p:nvPr/>
        </p:nvCxnSpPr>
        <p:spPr>
          <a:xfrm rot="16200000" flipV="1">
            <a:off x="3487761" y="5082193"/>
            <a:ext cx="317532" cy="36440"/>
          </a:xfrm>
          <a:prstGeom prst="bentConnector3">
            <a:avLst>
              <a:gd name="adj1" fmla="val 50000"/>
            </a:avLst>
          </a:prstGeom>
          <a:ln w="190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98" name="Oval 3097">
            <a:extLst>
              <a:ext uri="{FF2B5EF4-FFF2-40B4-BE49-F238E27FC236}">
                <a16:creationId xmlns:a16="http://schemas.microsoft.com/office/drawing/2014/main" id="{7617452F-68A6-823D-2831-203CB38D97EF}"/>
              </a:ext>
            </a:extLst>
          </p:cNvPr>
          <p:cNvSpPr/>
          <p:nvPr/>
        </p:nvSpPr>
        <p:spPr>
          <a:xfrm>
            <a:off x="3208482" y="4490577"/>
            <a:ext cx="50800" cy="50800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111" name="Connector: Elbow 3110">
            <a:extLst>
              <a:ext uri="{FF2B5EF4-FFF2-40B4-BE49-F238E27FC236}">
                <a16:creationId xmlns:a16="http://schemas.microsoft.com/office/drawing/2014/main" id="{E3C78140-4A9D-2096-EF66-B51F19A6C7AA}"/>
              </a:ext>
            </a:extLst>
          </p:cNvPr>
          <p:cNvCxnSpPr>
            <a:cxnSpLocks/>
            <a:stCxn id="3209" idx="6"/>
            <a:endCxn id="3098" idx="0"/>
          </p:cNvCxnSpPr>
          <p:nvPr/>
        </p:nvCxnSpPr>
        <p:spPr>
          <a:xfrm rot="5400000">
            <a:off x="2394192" y="3237882"/>
            <a:ext cx="2092385" cy="413004"/>
          </a:xfrm>
          <a:prstGeom prst="bentConnector3">
            <a:avLst>
              <a:gd name="adj1" fmla="val 50000"/>
            </a:avLst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29" name="Connector: Elbow 3128">
            <a:extLst>
              <a:ext uri="{FF2B5EF4-FFF2-40B4-BE49-F238E27FC236}">
                <a16:creationId xmlns:a16="http://schemas.microsoft.com/office/drawing/2014/main" id="{2460606A-EE48-2234-5B79-2E1F7CA8836A}"/>
              </a:ext>
            </a:extLst>
          </p:cNvPr>
          <p:cNvCxnSpPr>
            <a:cxnSpLocks/>
            <a:stCxn id="1078" idx="3"/>
            <a:endCxn id="1062" idx="2"/>
          </p:cNvCxnSpPr>
          <p:nvPr/>
        </p:nvCxnSpPr>
        <p:spPr>
          <a:xfrm flipH="1" flipV="1">
            <a:off x="969711" y="4866638"/>
            <a:ext cx="762197" cy="1293037"/>
          </a:xfrm>
          <a:prstGeom prst="bentConnector5">
            <a:avLst>
              <a:gd name="adj1" fmla="val -29992"/>
              <a:gd name="adj2" fmla="val 16845"/>
              <a:gd name="adj3" fmla="val 129992"/>
            </a:avLst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335" name="Picture 3334" descr="Bosch HEF010BR1 Einbauherd 60 cm 230V">
            <a:extLst>
              <a:ext uri="{FF2B5EF4-FFF2-40B4-BE49-F238E27FC236}">
                <a16:creationId xmlns:a16="http://schemas.microsoft.com/office/drawing/2014/main" id="{7D9B592C-303B-9531-3AA0-E9CB6E596A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7420" y="3752648"/>
            <a:ext cx="552620" cy="552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336" name="Group 3335">
            <a:extLst>
              <a:ext uri="{FF2B5EF4-FFF2-40B4-BE49-F238E27FC236}">
                <a16:creationId xmlns:a16="http://schemas.microsoft.com/office/drawing/2014/main" id="{C432D214-AB79-CF94-305E-3F8DA2E6DDE3}"/>
              </a:ext>
            </a:extLst>
          </p:cNvPr>
          <p:cNvGrpSpPr/>
          <p:nvPr/>
        </p:nvGrpSpPr>
        <p:grpSpPr>
          <a:xfrm>
            <a:off x="9527144" y="4403362"/>
            <a:ext cx="628994" cy="792764"/>
            <a:chOff x="7623332" y="4874877"/>
            <a:chExt cx="1384995" cy="1745603"/>
          </a:xfrm>
        </p:grpSpPr>
        <p:pic>
          <p:nvPicPr>
            <p:cNvPr id="3337" name="Picture 2" descr="Turbo 6,000 BTU/h - 230V 60Hz - Kompaktklimaanlage | Dometic Dometic  Deutschland">
              <a:extLst>
                <a:ext uri="{FF2B5EF4-FFF2-40B4-BE49-F238E27FC236}">
                  <a16:creationId xmlns:a16="http://schemas.microsoft.com/office/drawing/2014/main" id="{BA2607B7-5957-3F18-B815-0CE0FCEE9B86}"/>
                </a:ext>
              </a:extLst>
            </p:cNvPr>
            <p:cNvPicPr>
              <a:picLocks noChangeAspect="1"/>
            </p:cNvPicPr>
            <p:nvPr/>
          </p:nvPicPr>
          <p:blipFill>
            <a:blip r:embed="rId30"/>
            <a:srcRect/>
            <a:stretch>
              <a:fillRect/>
            </a:stretch>
          </p:blipFill>
          <p:spPr>
            <a:xfrm>
              <a:off x="7623332" y="5235485"/>
              <a:ext cx="1384995" cy="1384995"/>
            </a:xfrm>
            <a:prstGeom prst="rect">
              <a:avLst/>
            </a:prstGeom>
            <a:noFill/>
            <a:ln cap="flat">
              <a:noFill/>
            </a:ln>
          </p:spPr>
        </p:pic>
        <p:sp>
          <p:nvSpPr>
            <p:cNvPr id="3338" name="Textfeld 2">
              <a:extLst>
                <a:ext uri="{FF2B5EF4-FFF2-40B4-BE49-F238E27FC236}">
                  <a16:creationId xmlns:a16="http://schemas.microsoft.com/office/drawing/2014/main" id="{A1E7216C-1F09-6045-3014-2C3E3089A102}"/>
                </a:ext>
              </a:extLst>
            </p:cNvPr>
            <p:cNvSpPr txBox="1"/>
            <p:nvPr/>
          </p:nvSpPr>
          <p:spPr>
            <a:xfrm>
              <a:off x="7801093" y="4874877"/>
              <a:ext cx="1029475" cy="30445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1" compatLnSpc="1">
              <a:spAutoFit/>
            </a:bodyPr>
            <a:lstStyle/>
            <a:p>
              <a:pPr marL="0" marR="0" lvl="0" indent="0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AU" sz="700" b="1" i="0" u="none" strike="noStrike" kern="1200" cap="none" spc="0" baseline="0" dirty="0">
                  <a:solidFill>
                    <a:srgbClr val="000000"/>
                  </a:solidFill>
                  <a:uFillTx/>
                  <a:latin typeface="Aptos"/>
                </a:rPr>
                <a:t>HVAC Port</a:t>
              </a:r>
              <a:endParaRPr lang="en-AU" sz="7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</a:endParaRPr>
            </a:p>
          </p:txBody>
        </p:sp>
      </p:grpSp>
      <p:grpSp>
        <p:nvGrpSpPr>
          <p:cNvPr id="3339" name="Group 3338">
            <a:extLst>
              <a:ext uri="{FF2B5EF4-FFF2-40B4-BE49-F238E27FC236}">
                <a16:creationId xmlns:a16="http://schemas.microsoft.com/office/drawing/2014/main" id="{A95123A6-5D0F-2AA6-6E3B-6934970E12AE}"/>
              </a:ext>
            </a:extLst>
          </p:cNvPr>
          <p:cNvGrpSpPr/>
          <p:nvPr/>
        </p:nvGrpSpPr>
        <p:grpSpPr>
          <a:xfrm>
            <a:off x="10094567" y="4408174"/>
            <a:ext cx="628994" cy="793018"/>
            <a:chOff x="9008327" y="4879384"/>
            <a:chExt cx="1384995" cy="1746162"/>
          </a:xfrm>
        </p:grpSpPr>
        <p:pic>
          <p:nvPicPr>
            <p:cNvPr id="3340" name="Picture 2" descr="Turbo 6,000 BTU/h - 230V 60Hz - Kompaktklimaanlage | Dometic Dometic  Deutschland">
              <a:extLst>
                <a:ext uri="{FF2B5EF4-FFF2-40B4-BE49-F238E27FC236}">
                  <a16:creationId xmlns:a16="http://schemas.microsoft.com/office/drawing/2014/main" id="{26FEA867-05F3-A41A-E99B-98F6FD3128B5}"/>
                </a:ext>
              </a:extLst>
            </p:cNvPr>
            <p:cNvPicPr>
              <a:picLocks noChangeAspect="1"/>
            </p:cNvPicPr>
            <p:nvPr/>
          </p:nvPicPr>
          <p:blipFill>
            <a:blip r:embed="rId30"/>
            <a:srcRect/>
            <a:stretch>
              <a:fillRect/>
            </a:stretch>
          </p:blipFill>
          <p:spPr>
            <a:xfrm>
              <a:off x="9008327" y="5240551"/>
              <a:ext cx="1384995" cy="1384995"/>
            </a:xfrm>
            <a:prstGeom prst="rect">
              <a:avLst/>
            </a:prstGeom>
            <a:noFill/>
            <a:ln cap="flat">
              <a:noFill/>
            </a:ln>
          </p:spPr>
        </p:pic>
        <p:sp>
          <p:nvSpPr>
            <p:cNvPr id="3341" name="Textfeld 2">
              <a:extLst>
                <a:ext uri="{FF2B5EF4-FFF2-40B4-BE49-F238E27FC236}">
                  <a16:creationId xmlns:a16="http://schemas.microsoft.com/office/drawing/2014/main" id="{2E7C7968-5C43-865A-0DB2-974DDB6CAA53}"/>
                </a:ext>
              </a:extLst>
            </p:cNvPr>
            <p:cNvSpPr txBox="1"/>
            <p:nvPr/>
          </p:nvSpPr>
          <p:spPr>
            <a:xfrm>
              <a:off x="9186088" y="4879384"/>
              <a:ext cx="1029477" cy="30445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1" compatLnSpc="1">
              <a:spAutoFit/>
            </a:bodyPr>
            <a:lstStyle/>
            <a:p>
              <a:pPr marL="0" marR="0" lvl="0" indent="0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AU" sz="700" b="1" i="0" u="none" strike="noStrike" kern="1200" cap="none" spc="0" baseline="0" dirty="0">
                  <a:solidFill>
                    <a:srgbClr val="000000"/>
                  </a:solidFill>
                  <a:uFillTx/>
                  <a:latin typeface="Aptos"/>
                </a:rPr>
                <a:t>HVAC Saloon</a:t>
              </a:r>
              <a:endParaRPr lang="en-AU" sz="7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</a:endParaRPr>
            </a:p>
          </p:txBody>
        </p:sp>
      </p:grpSp>
      <p:grpSp>
        <p:nvGrpSpPr>
          <p:cNvPr id="3342" name="Group 3341">
            <a:extLst>
              <a:ext uri="{FF2B5EF4-FFF2-40B4-BE49-F238E27FC236}">
                <a16:creationId xmlns:a16="http://schemas.microsoft.com/office/drawing/2014/main" id="{1576124D-03D4-6EC4-F5A0-26E1D6F77A63}"/>
              </a:ext>
            </a:extLst>
          </p:cNvPr>
          <p:cNvGrpSpPr/>
          <p:nvPr/>
        </p:nvGrpSpPr>
        <p:grpSpPr>
          <a:xfrm>
            <a:off x="10647755" y="4408174"/>
            <a:ext cx="628994" cy="798084"/>
            <a:chOff x="10393322" y="4873295"/>
            <a:chExt cx="1384995" cy="1757317"/>
          </a:xfrm>
        </p:grpSpPr>
        <p:pic>
          <p:nvPicPr>
            <p:cNvPr id="3343" name="Picture 2" descr="Turbo 6,000 BTU/h - 230V 60Hz - Kompaktklimaanlage | Dometic Dometic  Deutschland">
              <a:extLst>
                <a:ext uri="{FF2B5EF4-FFF2-40B4-BE49-F238E27FC236}">
                  <a16:creationId xmlns:a16="http://schemas.microsoft.com/office/drawing/2014/main" id="{DE8AA412-B2CE-17E9-A1A1-C2942FDF8229}"/>
                </a:ext>
              </a:extLst>
            </p:cNvPr>
            <p:cNvPicPr>
              <a:picLocks noChangeAspect="1"/>
            </p:cNvPicPr>
            <p:nvPr/>
          </p:nvPicPr>
          <p:blipFill>
            <a:blip r:embed="rId30"/>
            <a:srcRect/>
            <a:stretch>
              <a:fillRect/>
            </a:stretch>
          </p:blipFill>
          <p:spPr>
            <a:xfrm>
              <a:off x="10393322" y="5245617"/>
              <a:ext cx="1384995" cy="1384995"/>
            </a:xfrm>
            <a:prstGeom prst="rect">
              <a:avLst/>
            </a:prstGeom>
            <a:noFill/>
            <a:ln cap="flat">
              <a:noFill/>
            </a:ln>
          </p:spPr>
        </p:pic>
        <p:sp>
          <p:nvSpPr>
            <p:cNvPr id="3344" name="Textfeld 2">
              <a:extLst>
                <a:ext uri="{FF2B5EF4-FFF2-40B4-BE49-F238E27FC236}">
                  <a16:creationId xmlns:a16="http://schemas.microsoft.com/office/drawing/2014/main" id="{5862C23A-E9FF-645E-6876-AF4F573DC173}"/>
                </a:ext>
              </a:extLst>
            </p:cNvPr>
            <p:cNvSpPr txBox="1"/>
            <p:nvPr/>
          </p:nvSpPr>
          <p:spPr>
            <a:xfrm>
              <a:off x="10436839" y="4873295"/>
              <a:ext cx="1297960" cy="30445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1" compatLnSpc="1">
              <a:spAutoFit/>
            </a:bodyPr>
            <a:lstStyle/>
            <a:p>
              <a:pPr marL="0" marR="0" lvl="0" indent="0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AU" sz="700" b="1" i="0" u="none" strike="noStrike" kern="1200" cap="none" spc="0" baseline="0" dirty="0">
                  <a:solidFill>
                    <a:srgbClr val="000000"/>
                  </a:solidFill>
                  <a:uFillTx/>
                  <a:latin typeface="Aptos"/>
                </a:rPr>
                <a:t>HVAC Starboard</a:t>
              </a:r>
              <a:endParaRPr lang="en-AU" sz="7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</a:endParaRPr>
            </a:p>
          </p:txBody>
        </p:sp>
      </p:grpSp>
      <p:pic>
        <p:nvPicPr>
          <p:cNvPr id="3345" name="Picture 3344" descr="Quick italy Heater B3 20L">
            <a:extLst>
              <a:ext uri="{FF2B5EF4-FFF2-40B4-BE49-F238E27FC236}">
                <a16:creationId xmlns:a16="http://schemas.microsoft.com/office/drawing/2014/main" id="{56588653-2AEF-F519-E60F-A0EB95DCA463}"/>
              </a:ext>
            </a:extLst>
          </p:cNvPr>
          <p:cNvPicPr>
            <a:picLocks noChangeAspect="1"/>
          </p:cNvPicPr>
          <p:nvPr/>
        </p:nvPicPr>
        <p:blipFill>
          <a:blip r:embed="rId31"/>
          <a:srcRect/>
          <a:stretch>
            <a:fillRect/>
          </a:stretch>
        </p:blipFill>
        <p:spPr>
          <a:xfrm>
            <a:off x="9043512" y="3820602"/>
            <a:ext cx="475103" cy="475103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346" name="Grafik 10" descr="Ein Bild, das Gerät, Küchengerät, Haushaltsgerät, Waschmaschine enthält.&#10;&#10;Automatisch generierte Beschreibung">
            <a:extLst>
              <a:ext uri="{FF2B5EF4-FFF2-40B4-BE49-F238E27FC236}">
                <a16:creationId xmlns:a16="http://schemas.microsoft.com/office/drawing/2014/main" id="{F3735C98-C503-8A3A-35A6-D73FE51215D9}"/>
              </a:ext>
            </a:extLst>
      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9681324" y="3815486"/>
            <a:ext cx="388202" cy="538775"/>
          </a:xfrm>
          <a:prstGeom prst="rect">
            <a:avLst/>
          </a:prstGeom>
          <a:noFill/>
          <a:ln cap="flat">
            <a:noFill/>
          </a:ln>
        </p:spPr>
      </p:pic>
      <p:grpSp>
        <p:nvGrpSpPr>
          <p:cNvPr id="3347" name="Group 3346">
            <a:extLst>
              <a:ext uri="{FF2B5EF4-FFF2-40B4-BE49-F238E27FC236}">
                <a16:creationId xmlns:a16="http://schemas.microsoft.com/office/drawing/2014/main" id="{EF3EFCF0-A71B-8205-BDB6-902CEB0919D1}"/>
              </a:ext>
            </a:extLst>
          </p:cNvPr>
          <p:cNvGrpSpPr/>
          <p:nvPr/>
        </p:nvGrpSpPr>
        <p:grpSpPr>
          <a:xfrm>
            <a:off x="10245301" y="3815487"/>
            <a:ext cx="372913" cy="348480"/>
            <a:chOff x="2741674" y="5791797"/>
            <a:chExt cx="539557" cy="504205"/>
          </a:xfrm>
        </p:grpSpPr>
        <p:pic>
          <p:nvPicPr>
            <p:cNvPr id="3348" name="Picture 10" descr="Jung SCHUKO-Steckdose (braun) | Elektroversand Schmidt GmbH">
              <a:extLst>
                <a:ext uri="{FF2B5EF4-FFF2-40B4-BE49-F238E27FC236}">
                  <a16:creationId xmlns:a16="http://schemas.microsoft.com/office/drawing/2014/main" id="{F313CCFB-28E7-D7C3-3473-B2C73CD04B39}"/>
                </a:ext>
              </a:extLst>
            </p:cNvPr>
            <p:cNvPicPr>
              <a:picLocks noChangeAspect="1"/>
            </p:cNvPicPr>
            <p:nvPr/>
          </p:nvPicPr>
          <p:blipFill>
            <a:blip r:embed="rId33"/>
            <a:srcRect/>
            <a:stretch>
              <a:fillRect/>
            </a:stretch>
          </p:blipFill>
          <p:spPr>
            <a:xfrm>
              <a:off x="2741674" y="5791797"/>
              <a:ext cx="326527" cy="326527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3349" name="Picture 10" descr="Jung SCHUKO-Steckdose (braun) | Elektroversand Schmidt GmbH">
              <a:extLst>
                <a:ext uri="{FF2B5EF4-FFF2-40B4-BE49-F238E27FC236}">
                  <a16:creationId xmlns:a16="http://schemas.microsoft.com/office/drawing/2014/main" id="{1217567F-B050-BF4A-D5E1-1B1BF33B4D90}"/>
                </a:ext>
              </a:extLst>
            </p:cNvPr>
            <p:cNvPicPr>
              <a:picLocks noChangeAspect="1"/>
            </p:cNvPicPr>
            <p:nvPr/>
          </p:nvPicPr>
          <p:blipFill>
            <a:blip r:embed="rId33"/>
            <a:srcRect/>
            <a:stretch>
              <a:fillRect/>
            </a:stretch>
          </p:blipFill>
          <p:spPr>
            <a:xfrm>
              <a:off x="2812684" y="5851023"/>
              <a:ext cx="326527" cy="326527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3350" name="Picture 10" descr="Jung SCHUKO-Steckdose (braun) | Elektroversand Schmidt GmbH">
              <a:extLst>
                <a:ext uri="{FF2B5EF4-FFF2-40B4-BE49-F238E27FC236}">
                  <a16:creationId xmlns:a16="http://schemas.microsoft.com/office/drawing/2014/main" id="{1CBB4648-F387-DB14-20DE-FADB454422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3"/>
            <a:srcRect/>
            <a:stretch>
              <a:fillRect/>
            </a:stretch>
          </p:blipFill>
          <p:spPr>
            <a:xfrm>
              <a:off x="2883694" y="5910249"/>
              <a:ext cx="326527" cy="326527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3351" name="Picture 10" descr="Jung SCHUKO-Steckdose (braun) | Elektroversand Schmidt GmbH">
              <a:extLst>
                <a:ext uri="{FF2B5EF4-FFF2-40B4-BE49-F238E27FC236}">
                  <a16:creationId xmlns:a16="http://schemas.microsoft.com/office/drawing/2014/main" id="{4EADD385-CFA9-DD7B-6F33-F5A97044DB9A}"/>
                </a:ext>
              </a:extLst>
            </p:cNvPr>
            <p:cNvPicPr>
              <a:picLocks noChangeAspect="1"/>
            </p:cNvPicPr>
            <p:nvPr/>
          </p:nvPicPr>
          <p:blipFill>
            <a:blip r:embed="rId33"/>
            <a:srcRect/>
            <a:stretch>
              <a:fillRect/>
            </a:stretch>
          </p:blipFill>
          <p:spPr>
            <a:xfrm>
              <a:off x="2954704" y="5969475"/>
              <a:ext cx="326527" cy="326527"/>
            </a:xfrm>
            <a:prstGeom prst="rect">
              <a:avLst/>
            </a:prstGeom>
            <a:noFill/>
            <a:ln cap="flat">
              <a:noFill/>
            </a:ln>
          </p:spPr>
        </p:pic>
      </p:grpSp>
      <p:grpSp>
        <p:nvGrpSpPr>
          <p:cNvPr id="3352" name="Group 3351">
            <a:extLst>
              <a:ext uri="{FF2B5EF4-FFF2-40B4-BE49-F238E27FC236}">
                <a16:creationId xmlns:a16="http://schemas.microsoft.com/office/drawing/2014/main" id="{BE14F3C2-FA43-9246-7A75-73ECE88BF07E}"/>
              </a:ext>
            </a:extLst>
          </p:cNvPr>
          <p:cNvGrpSpPr/>
          <p:nvPr/>
        </p:nvGrpSpPr>
        <p:grpSpPr>
          <a:xfrm>
            <a:off x="11213967" y="4278686"/>
            <a:ext cx="589467" cy="841880"/>
            <a:chOff x="10295469" y="5230888"/>
            <a:chExt cx="852881" cy="1218089"/>
          </a:xfrm>
        </p:grpSpPr>
        <p:pic>
          <p:nvPicPr>
            <p:cNvPr id="3353" name="Picture 3352">
              <a:extLst>
                <a:ext uri="{FF2B5EF4-FFF2-40B4-BE49-F238E27FC236}">
                  <a16:creationId xmlns:a16="http://schemas.microsoft.com/office/drawing/2014/main" id="{4E8BD023-8A5D-D0AE-D82D-E6910C295A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4"/>
            <a:stretch>
              <a:fillRect/>
            </a:stretch>
          </p:blipFill>
          <p:spPr>
            <a:xfrm>
              <a:off x="10326671" y="5906120"/>
              <a:ext cx="790476" cy="542857"/>
            </a:xfrm>
            <a:prstGeom prst="rect">
              <a:avLst/>
            </a:prstGeom>
          </p:spPr>
        </p:pic>
        <p:sp>
          <p:nvSpPr>
            <p:cNvPr id="3354" name="Textfeld 2">
              <a:extLst>
                <a:ext uri="{FF2B5EF4-FFF2-40B4-BE49-F238E27FC236}">
                  <a16:creationId xmlns:a16="http://schemas.microsoft.com/office/drawing/2014/main" id="{BDA99423-81E8-D4FE-C453-8767AC141091}"/>
                </a:ext>
              </a:extLst>
            </p:cNvPr>
            <p:cNvSpPr txBox="1"/>
            <p:nvPr/>
          </p:nvSpPr>
          <p:spPr>
            <a:xfrm>
              <a:off x="10295469" y="5230888"/>
              <a:ext cx="852881" cy="307778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1" compatLnSpc="1">
              <a:sp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AU" sz="700" b="1" i="0" u="none" strike="noStrike" kern="1200" cap="none" spc="0" baseline="0" dirty="0">
                  <a:solidFill>
                    <a:srgbClr val="000000"/>
                  </a:solidFill>
                  <a:uFillTx/>
                  <a:latin typeface="Aptos"/>
                </a:rPr>
                <a:t>HVAC Water Pump Starboard</a:t>
              </a:r>
              <a:endParaRPr lang="en-AU" sz="7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</a:endParaRPr>
            </a:p>
          </p:txBody>
        </p:sp>
      </p:grpSp>
      <p:grpSp>
        <p:nvGrpSpPr>
          <p:cNvPr id="3355" name="Group 3354">
            <a:extLst>
              <a:ext uri="{FF2B5EF4-FFF2-40B4-BE49-F238E27FC236}">
                <a16:creationId xmlns:a16="http://schemas.microsoft.com/office/drawing/2014/main" id="{E7A259FA-0AB9-4B67-66CC-31E54C4C97AD}"/>
              </a:ext>
            </a:extLst>
          </p:cNvPr>
          <p:cNvGrpSpPr/>
          <p:nvPr/>
        </p:nvGrpSpPr>
        <p:grpSpPr>
          <a:xfrm>
            <a:off x="8893945" y="4308412"/>
            <a:ext cx="677370" cy="813405"/>
            <a:chOff x="10231878" y="5272088"/>
            <a:chExt cx="980064" cy="1176889"/>
          </a:xfrm>
        </p:grpSpPr>
        <p:pic>
          <p:nvPicPr>
            <p:cNvPr id="3356" name="Picture 3355">
              <a:extLst>
                <a:ext uri="{FF2B5EF4-FFF2-40B4-BE49-F238E27FC236}">
                  <a16:creationId xmlns:a16="http://schemas.microsoft.com/office/drawing/2014/main" id="{162D2B3A-4D2B-2F31-B3EA-6AE12A2F9A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4"/>
            <a:stretch>
              <a:fillRect/>
            </a:stretch>
          </p:blipFill>
          <p:spPr>
            <a:xfrm>
              <a:off x="10326671" y="5906120"/>
              <a:ext cx="790476" cy="542857"/>
            </a:xfrm>
            <a:prstGeom prst="rect">
              <a:avLst/>
            </a:prstGeom>
          </p:spPr>
        </p:pic>
        <p:sp>
          <p:nvSpPr>
            <p:cNvPr id="3357" name="Textfeld 2">
              <a:extLst>
                <a:ext uri="{FF2B5EF4-FFF2-40B4-BE49-F238E27FC236}">
                  <a16:creationId xmlns:a16="http://schemas.microsoft.com/office/drawing/2014/main" id="{960071E2-E5AD-753F-2ADD-EF584AA864AD}"/>
                </a:ext>
              </a:extLst>
            </p:cNvPr>
            <p:cNvSpPr txBox="1"/>
            <p:nvPr/>
          </p:nvSpPr>
          <p:spPr>
            <a:xfrm>
              <a:off x="10231878" y="5272088"/>
              <a:ext cx="980064" cy="307778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1" compatLnSpc="1">
              <a:sp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AU" sz="700" b="1" i="0" u="none" strike="noStrike" kern="1200" cap="none" spc="0" baseline="0" dirty="0">
                  <a:solidFill>
                    <a:srgbClr val="000000"/>
                  </a:solidFill>
                  <a:uFillTx/>
                  <a:latin typeface="Aptos"/>
                </a:rPr>
                <a:t>HVAC Water Pump Port/Saloon</a:t>
              </a:r>
              <a:endParaRPr lang="en-AU" sz="7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</a:endParaRPr>
            </a:p>
          </p:txBody>
        </p:sp>
      </p:grpSp>
      <p:pic>
        <p:nvPicPr>
          <p:cNvPr id="3358" name="Picture 6">
            <a:extLst>
              <a:ext uri="{FF2B5EF4-FFF2-40B4-BE49-F238E27FC236}">
                <a16:creationId xmlns:a16="http://schemas.microsoft.com/office/drawing/2014/main" id="{B0E76499-DDE7-AD97-6BEE-AA9F214983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29052" y="3353822"/>
            <a:ext cx="451465" cy="390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59" name="Rectangle: Top Corners One Rounded and One Snipped 3358">
            <a:extLst>
              <a:ext uri="{FF2B5EF4-FFF2-40B4-BE49-F238E27FC236}">
                <a16:creationId xmlns:a16="http://schemas.microsoft.com/office/drawing/2014/main" id="{B071E045-4164-4729-25AF-98F1141B7BF7}"/>
              </a:ext>
            </a:extLst>
          </p:cNvPr>
          <p:cNvSpPr/>
          <p:nvPr/>
        </p:nvSpPr>
        <p:spPr>
          <a:xfrm>
            <a:off x="11010900" y="3583307"/>
            <a:ext cx="1014434" cy="633390"/>
          </a:xfrm>
          <a:prstGeom prst="snipRoundRect">
            <a:avLst>
              <a:gd name="adj1" fmla="val 0"/>
              <a:gd name="adj2" fmla="val 16667"/>
            </a:avLst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ysClr val="windowText" lastClr="000000"/>
                </a:solidFill>
              </a:rPr>
              <a:t>HVAC, Washer, Outlets to run from the Inverter</a:t>
            </a:r>
            <a:br>
              <a:rPr lang="en-US" sz="800" dirty="0">
                <a:solidFill>
                  <a:sysClr val="windowText" lastClr="000000"/>
                </a:solidFill>
              </a:rPr>
            </a:br>
            <a:r>
              <a:rPr lang="en-US" sz="800" dirty="0">
                <a:solidFill>
                  <a:sysClr val="windowText" lastClr="000000"/>
                </a:solidFill>
              </a:rPr>
              <a:t>Water Heater, </a:t>
            </a:r>
            <a:r>
              <a:rPr lang="en-US" sz="800" dirty="0" err="1">
                <a:solidFill>
                  <a:sysClr val="windowText" lastClr="000000"/>
                </a:solidFill>
              </a:rPr>
              <a:t>GenSet</a:t>
            </a:r>
            <a:r>
              <a:rPr lang="en-US" sz="800" dirty="0">
                <a:solidFill>
                  <a:sysClr val="windowText" lastClr="000000"/>
                </a:solidFill>
              </a:rPr>
              <a:t> only</a:t>
            </a:r>
          </a:p>
        </p:txBody>
      </p:sp>
      <p:cxnSp>
        <p:nvCxnSpPr>
          <p:cNvPr id="3090" name="Connector: Elbow 3089">
            <a:extLst>
              <a:ext uri="{FF2B5EF4-FFF2-40B4-BE49-F238E27FC236}">
                <a16:creationId xmlns:a16="http://schemas.microsoft.com/office/drawing/2014/main" id="{559B8B78-C481-1621-C429-646CA395F3BB}"/>
              </a:ext>
            </a:extLst>
          </p:cNvPr>
          <p:cNvCxnSpPr>
            <a:cxnSpLocks/>
            <a:stCxn id="3225" idx="5"/>
            <a:endCxn id="3276" idx="3"/>
          </p:cNvCxnSpPr>
          <p:nvPr/>
        </p:nvCxnSpPr>
        <p:spPr>
          <a:xfrm rot="5400000" flipH="1">
            <a:off x="6561065" y="902365"/>
            <a:ext cx="1055783" cy="1711805"/>
          </a:xfrm>
          <a:prstGeom prst="bentConnector3">
            <a:avLst>
              <a:gd name="adj1" fmla="val -26567"/>
            </a:avLst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24" name="Connector: Elbow 1123">
            <a:extLst>
              <a:ext uri="{FF2B5EF4-FFF2-40B4-BE49-F238E27FC236}">
                <a16:creationId xmlns:a16="http://schemas.microsoft.com/office/drawing/2014/main" id="{589B1F53-4255-5E75-C49A-07320FE6581C}"/>
              </a:ext>
            </a:extLst>
          </p:cNvPr>
          <p:cNvCxnSpPr>
            <a:cxnSpLocks/>
            <a:stCxn id="3231" idx="3"/>
            <a:endCxn id="3274" idx="3"/>
          </p:cNvCxnSpPr>
          <p:nvPr/>
        </p:nvCxnSpPr>
        <p:spPr>
          <a:xfrm rot="5400000" flipH="1">
            <a:off x="6548338" y="823938"/>
            <a:ext cx="1055783" cy="1868658"/>
          </a:xfrm>
          <a:prstGeom prst="bentConnector3">
            <a:avLst>
              <a:gd name="adj1" fmla="val -33785"/>
            </a:avLst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63" name="Rectangle 3362">
            <a:extLst>
              <a:ext uri="{FF2B5EF4-FFF2-40B4-BE49-F238E27FC236}">
                <a16:creationId xmlns:a16="http://schemas.microsoft.com/office/drawing/2014/main" id="{ACD1129B-B1E1-0FE0-32F7-7D8DBB8E692B}"/>
              </a:ext>
            </a:extLst>
          </p:cNvPr>
          <p:cNvSpPr/>
          <p:nvPr/>
        </p:nvSpPr>
        <p:spPr>
          <a:xfrm>
            <a:off x="6675048" y="2501813"/>
            <a:ext cx="154953" cy="1748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302" name="Connector: Elbow 3301">
            <a:extLst>
              <a:ext uri="{FF2B5EF4-FFF2-40B4-BE49-F238E27FC236}">
                <a16:creationId xmlns:a16="http://schemas.microsoft.com/office/drawing/2014/main" id="{0756C6E3-9E28-B5F1-52D5-C259FA2DFFCF}"/>
              </a:ext>
            </a:extLst>
          </p:cNvPr>
          <p:cNvCxnSpPr>
            <a:cxnSpLocks/>
            <a:endCxn id="3190" idx="6"/>
          </p:cNvCxnSpPr>
          <p:nvPr/>
        </p:nvCxnSpPr>
        <p:spPr>
          <a:xfrm rot="5400000" flipH="1" flipV="1">
            <a:off x="3364108" y="1674062"/>
            <a:ext cx="4069163" cy="2231668"/>
          </a:xfrm>
          <a:prstGeom prst="bentConnector4">
            <a:avLst>
              <a:gd name="adj1" fmla="val 49688"/>
              <a:gd name="adj2" fmla="val 110243"/>
            </a:avLst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51" name="Rectangle 1050">
            <a:extLst>
              <a:ext uri="{FF2B5EF4-FFF2-40B4-BE49-F238E27FC236}">
                <a16:creationId xmlns:a16="http://schemas.microsoft.com/office/drawing/2014/main" id="{A4641F9F-578B-5AE6-5DC3-D163A5F1C5A0}"/>
              </a:ext>
            </a:extLst>
          </p:cNvPr>
          <p:cNvSpPr/>
          <p:nvPr/>
        </p:nvSpPr>
        <p:spPr>
          <a:xfrm>
            <a:off x="5873652" y="3007276"/>
            <a:ext cx="154953" cy="1748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093" name="Connector: Elbow 3092">
            <a:extLst>
              <a:ext uri="{FF2B5EF4-FFF2-40B4-BE49-F238E27FC236}">
                <a16:creationId xmlns:a16="http://schemas.microsoft.com/office/drawing/2014/main" id="{29D02E86-26EB-3F90-5447-5351101990A9}"/>
              </a:ext>
            </a:extLst>
          </p:cNvPr>
          <p:cNvCxnSpPr>
            <a:cxnSpLocks/>
            <a:stCxn id="1042" idx="0"/>
            <a:endCxn id="3273" idx="5"/>
          </p:cNvCxnSpPr>
          <p:nvPr/>
        </p:nvCxnSpPr>
        <p:spPr>
          <a:xfrm rot="5400000" flipH="1" flipV="1">
            <a:off x="4162083" y="2099198"/>
            <a:ext cx="2655819" cy="908607"/>
          </a:xfrm>
          <a:prstGeom prst="bentConnector3">
            <a:avLst>
              <a:gd name="adj1" fmla="val 22026"/>
            </a:avLst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2" name="CircuitBreaker">
            <a:extLst>
              <a:ext uri="{FF2B5EF4-FFF2-40B4-BE49-F238E27FC236}">
                <a16:creationId xmlns:a16="http://schemas.microsoft.com/office/drawing/2014/main" id="{33062FFB-5FC0-CE5B-FBA6-8A4D92542730}"/>
              </a:ext>
            </a:extLst>
          </p:cNvPr>
          <p:cNvGrpSpPr/>
          <p:nvPr/>
        </p:nvGrpSpPr>
        <p:grpSpPr>
          <a:xfrm>
            <a:off x="3494294" y="5875910"/>
            <a:ext cx="165176" cy="201571"/>
            <a:chOff x="3494294" y="5809234"/>
            <a:chExt cx="165176" cy="201571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AACBD39F-BB0C-82F8-B7F4-AD313CD1FB3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94294" y="5809234"/>
              <a:ext cx="165176" cy="2015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98B6493E-D9AC-DD3D-B8F9-9D511CFF59CC}"/>
                </a:ext>
              </a:extLst>
            </p:cNvPr>
            <p:cNvSpPr/>
            <p:nvPr/>
          </p:nvSpPr>
          <p:spPr>
            <a:xfrm>
              <a:off x="3515733" y="5955762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9DE0E83B-D8C6-E320-B9E1-66A15A6F6B8A}"/>
                </a:ext>
              </a:extLst>
            </p:cNvPr>
            <p:cNvSpPr/>
            <p:nvPr/>
          </p:nvSpPr>
          <p:spPr>
            <a:xfrm>
              <a:off x="3581182" y="5809234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3" name="CircuitBreaker">
            <a:extLst>
              <a:ext uri="{FF2B5EF4-FFF2-40B4-BE49-F238E27FC236}">
                <a16:creationId xmlns:a16="http://schemas.microsoft.com/office/drawing/2014/main" id="{21B3E0AF-CB7E-20E4-E6C4-4D0C3AC1EAAD}"/>
              </a:ext>
            </a:extLst>
          </p:cNvPr>
          <p:cNvGrpSpPr/>
          <p:nvPr/>
        </p:nvGrpSpPr>
        <p:grpSpPr>
          <a:xfrm>
            <a:off x="3794332" y="5875910"/>
            <a:ext cx="165176" cy="201571"/>
            <a:chOff x="3494294" y="5809234"/>
            <a:chExt cx="165176" cy="201571"/>
          </a:xfrm>
        </p:grpSpPr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990B60D0-FB17-5FBC-514A-595010DC16B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94294" y="5809234"/>
              <a:ext cx="165176" cy="2015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3C469E20-7BAA-47C3-5411-ED826CEBC34E}"/>
                </a:ext>
              </a:extLst>
            </p:cNvPr>
            <p:cNvSpPr/>
            <p:nvPr/>
          </p:nvSpPr>
          <p:spPr>
            <a:xfrm>
              <a:off x="3515733" y="5955762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A1D1F8D2-AB69-B1F6-A7E9-B0F56C434C97}"/>
                </a:ext>
              </a:extLst>
            </p:cNvPr>
            <p:cNvSpPr/>
            <p:nvPr/>
          </p:nvSpPr>
          <p:spPr>
            <a:xfrm>
              <a:off x="3581182" y="5809234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7" name="CircuitBreaker">
            <a:extLst>
              <a:ext uri="{FF2B5EF4-FFF2-40B4-BE49-F238E27FC236}">
                <a16:creationId xmlns:a16="http://schemas.microsoft.com/office/drawing/2014/main" id="{93595155-28B7-33AC-7239-DE5D7F37C9D3}"/>
              </a:ext>
            </a:extLst>
          </p:cNvPr>
          <p:cNvGrpSpPr/>
          <p:nvPr/>
        </p:nvGrpSpPr>
        <p:grpSpPr>
          <a:xfrm>
            <a:off x="4394410" y="5875910"/>
            <a:ext cx="165176" cy="201571"/>
            <a:chOff x="3494294" y="5809234"/>
            <a:chExt cx="165176" cy="201571"/>
          </a:xfrm>
        </p:grpSpPr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E586189D-A71B-B4E9-9E4D-E3F9ACC8D5B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94294" y="5809234"/>
              <a:ext cx="165176" cy="2015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C2CDF336-0167-D276-B357-5A5EBDF675F9}"/>
                </a:ext>
              </a:extLst>
            </p:cNvPr>
            <p:cNvSpPr/>
            <p:nvPr/>
          </p:nvSpPr>
          <p:spPr>
            <a:xfrm>
              <a:off x="3515733" y="5955762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551EBAD6-A388-13DD-3EAA-4B12204EA977}"/>
                </a:ext>
              </a:extLst>
            </p:cNvPr>
            <p:cNvSpPr/>
            <p:nvPr/>
          </p:nvSpPr>
          <p:spPr>
            <a:xfrm>
              <a:off x="3581182" y="5809234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8" name="CircuitBreaker">
            <a:extLst>
              <a:ext uri="{FF2B5EF4-FFF2-40B4-BE49-F238E27FC236}">
                <a16:creationId xmlns:a16="http://schemas.microsoft.com/office/drawing/2014/main" id="{9C4DA984-1AA7-D886-2E56-7D2FC1FDF192}"/>
              </a:ext>
            </a:extLst>
          </p:cNvPr>
          <p:cNvGrpSpPr/>
          <p:nvPr/>
        </p:nvGrpSpPr>
        <p:grpSpPr>
          <a:xfrm>
            <a:off x="4094371" y="5875910"/>
            <a:ext cx="165176" cy="201571"/>
            <a:chOff x="3494294" y="5809234"/>
            <a:chExt cx="165176" cy="201571"/>
          </a:xfrm>
        </p:grpSpPr>
        <p:pic>
          <p:nvPicPr>
            <p:cNvPr id="50" name="Picture 49">
              <a:extLst>
                <a:ext uri="{FF2B5EF4-FFF2-40B4-BE49-F238E27FC236}">
                  <a16:creationId xmlns:a16="http://schemas.microsoft.com/office/drawing/2014/main" id="{46887DD6-07DE-5DFF-49B1-BB0B156F7CB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94294" y="5809234"/>
              <a:ext cx="165176" cy="2015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05CA233B-4662-62BA-87B8-BE0EE4BBBD8E}"/>
                </a:ext>
              </a:extLst>
            </p:cNvPr>
            <p:cNvSpPr/>
            <p:nvPr/>
          </p:nvSpPr>
          <p:spPr>
            <a:xfrm>
              <a:off x="3515733" y="5955762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77AEF784-978B-011E-9891-52A99DFBF79A}"/>
                </a:ext>
              </a:extLst>
            </p:cNvPr>
            <p:cNvSpPr/>
            <p:nvPr/>
          </p:nvSpPr>
          <p:spPr>
            <a:xfrm>
              <a:off x="3581182" y="5809234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5" name="CircuitBreaker">
            <a:extLst>
              <a:ext uri="{FF2B5EF4-FFF2-40B4-BE49-F238E27FC236}">
                <a16:creationId xmlns:a16="http://schemas.microsoft.com/office/drawing/2014/main" id="{74D8A36C-62F1-0521-4F0C-E3F4F57CF1B0}"/>
              </a:ext>
            </a:extLst>
          </p:cNvPr>
          <p:cNvGrpSpPr/>
          <p:nvPr/>
        </p:nvGrpSpPr>
        <p:grpSpPr>
          <a:xfrm>
            <a:off x="4694449" y="5875910"/>
            <a:ext cx="165176" cy="201571"/>
            <a:chOff x="3494294" y="5809234"/>
            <a:chExt cx="165176" cy="201571"/>
          </a:xfrm>
        </p:grpSpPr>
        <p:pic>
          <p:nvPicPr>
            <p:cNvPr id="56" name="Picture 55">
              <a:extLst>
                <a:ext uri="{FF2B5EF4-FFF2-40B4-BE49-F238E27FC236}">
                  <a16:creationId xmlns:a16="http://schemas.microsoft.com/office/drawing/2014/main" id="{102CC7FA-5991-710B-40EF-0CB457B9A1B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94294" y="5809234"/>
              <a:ext cx="165176" cy="2015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F81D4E32-C09B-78CE-3B7C-942CAB3A5D00}"/>
                </a:ext>
              </a:extLst>
            </p:cNvPr>
            <p:cNvSpPr/>
            <p:nvPr/>
          </p:nvSpPr>
          <p:spPr>
            <a:xfrm>
              <a:off x="3515733" y="5955762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8D26F7E4-A5A6-F77C-8FE3-14F9C38C8E3A}"/>
                </a:ext>
              </a:extLst>
            </p:cNvPr>
            <p:cNvSpPr/>
            <p:nvPr/>
          </p:nvSpPr>
          <p:spPr>
            <a:xfrm>
              <a:off x="3581182" y="5809234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159" name="CircuitBreaker">
            <a:extLst>
              <a:ext uri="{FF2B5EF4-FFF2-40B4-BE49-F238E27FC236}">
                <a16:creationId xmlns:a16="http://schemas.microsoft.com/office/drawing/2014/main" id="{BC9F9D20-03C9-1880-B1BD-FFDA108AB99C}"/>
              </a:ext>
            </a:extLst>
          </p:cNvPr>
          <p:cNvGrpSpPr/>
          <p:nvPr/>
        </p:nvGrpSpPr>
        <p:grpSpPr>
          <a:xfrm>
            <a:off x="4994488" y="5875910"/>
            <a:ext cx="165176" cy="201571"/>
            <a:chOff x="3494294" y="5809234"/>
            <a:chExt cx="165176" cy="201571"/>
          </a:xfrm>
        </p:grpSpPr>
        <p:pic>
          <p:nvPicPr>
            <p:cNvPr id="3161" name="Picture 3160">
              <a:extLst>
                <a:ext uri="{FF2B5EF4-FFF2-40B4-BE49-F238E27FC236}">
                  <a16:creationId xmlns:a16="http://schemas.microsoft.com/office/drawing/2014/main" id="{A9C88349-E6BC-B1A1-4CE6-F45B8405B0D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94294" y="5809234"/>
              <a:ext cx="165176" cy="2015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167" name="Oval 3166">
              <a:extLst>
                <a:ext uri="{FF2B5EF4-FFF2-40B4-BE49-F238E27FC236}">
                  <a16:creationId xmlns:a16="http://schemas.microsoft.com/office/drawing/2014/main" id="{600C4F27-702E-A761-0F5E-D93F3378E135}"/>
                </a:ext>
              </a:extLst>
            </p:cNvPr>
            <p:cNvSpPr/>
            <p:nvPr/>
          </p:nvSpPr>
          <p:spPr>
            <a:xfrm>
              <a:off x="3515733" y="5955762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68" name="Oval 3167">
              <a:extLst>
                <a:ext uri="{FF2B5EF4-FFF2-40B4-BE49-F238E27FC236}">
                  <a16:creationId xmlns:a16="http://schemas.microsoft.com/office/drawing/2014/main" id="{0A2AB386-E038-E6A2-32AB-F513B5B29038}"/>
                </a:ext>
              </a:extLst>
            </p:cNvPr>
            <p:cNvSpPr/>
            <p:nvPr/>
          </p:nvSpPr>
          <p:spPr>
            <a:xfrm>
              <a:off x="3581182" y="5809234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169" name="CircuitBreaker">
            <a:extLst>
              <a:ext uri="{FF2B5EF4-FFF2-40B4-BE49-F238E27FC236}">
                <a16:creationId xmlns:a16="http://schemas.microsoft.com/office/drawing/2014/main" id="{9BCAE96B-6C84-96F5-8C80-63F9806E35A3}"/>
              </a:ext>
            </a:extLst>
          </p:cNvPr>
          <p:cNvGrpSpPr/>
          <p:nvPr/>
        </p:nvGrpSpPr>
        <p:grpSpPr>
          <a:xfrm>
            <a:off x="5294525" y="5875910"/>
            <a:ext cx="165176" cy="201571"/>
            <a:chOff x="3494294" y="5809234"/>
            <a:chExt cx="165176" cy="201571"/>
          </a:xfrm>
        </p:grpSpPr>
        <p:pic>
          <p:nvPicPr>
            <p:cNvPr id="3174" name="Picture 3173">
              <a:extLst>
                <a:ext uri="{FF2B5EF4-FFF2-40B4-BE49-F238E27FC236}">
                  <a16:creationId xmlns:a16="http://schemas.microsoft.com/office/drawing/2014/main" id="{FC7A4D45-3352-65EE-4D51-AB74E7AED8C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94294" y="5809234"/>
              <a:ext cx="165176" cy="2015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175" name="Oval 3174">
              <a:extLst>
                <a:ext uri="{FF2B5EF4-FFF2-40B4-BE49-F238E27FC236}">
                  <a16:creationId xmlns:a16="http://schemas.microsoft.com/office/drawing/2014/main" id="{BDE9665F-DFCE-92A7-A0AC-A8FBAF5C698C}"/>
                </a:ext>
              </a:extLst>
            </p:cNvPr>
            <p:cNvSpPr/>
            <p:nvPr/>
          </p:nvSpPr>
          <p:spPr>
            <a:xfrm>
              <a:off x="3515733" y="5955762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76" name="Oval 3175">
              <a:extLst>
                <a:ext uri="{FF2B5EF4-FFF2-40B4-BE49-F238E27FC236}">
                  <a16:creationId xmlns:a16="http://schemas.microsoft.com/office/drawing/2014/main" id="{8D0CC558-14B7-7BD2-8F0A-EA6405B3A53F}"/>
                </a:ext>
              </a:extLst>
            </p:cNvPr>
            <p:cNvSpPr/>
            <p:nvPr/>
          </p:nvSpPr>
          <p:spPr>
            <a:xfrm>
              <a:off x="3581182" y="5809234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3177" name="Connector: Elbow 3176">
            <a:extLst>
              <a:ext uri="{FF2B5EF4-FFF2-40B4-BE49-F238E27FC236}">
                <a16:creationId xmlns:a16="http://schemas.microsoft.com/office/drawing/2014/main" id="{36AD4E2D-3A45-9107-4997-012DBB18BC1A}"/>
              </a:ext>
            </a:extLst>
          </p:cNvPr>
          <p:cNvCxnSpPr>
            <a:cxnSpLocks/>
            <a:stCxn id="3293" idx="1"/>
            <a:endCxn id="19" idx="4"/>
          </p:cNvCxnSpPr>
          <p:nvPr/>
        </p:nvCxnSpPr>
        <p:spPr>
          <a:xfrm rot="10800000">
            <a:off x="3541134" y="6073239"/>
            <a:ext cx="2011755" cy="314263"/>
          </a:xfrm>
          <a:prstGeom prst="bentConnector2">
            <a:avLst/>
          </a:prstGeom>
          <a:ln w="190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81" name="Connector: Elbow 3180">
            <a:extLst>
              <a:ext uri="{FF2B5EF4-FFF2-40B4-BE49-F238E27FC236}">
                <a16:creationId xmlns:a16="http://schemas.microsoft.com/office/drawing/2014/main" id="{44CCB246-355D-E80F-BAAC-E9F937C22A23}"/>
              </a:ext>
            </a:extLst>
          </p:cNvPr>
          <p:cNvCxnSpPr>
            <a:cxnSpLocks/>
            <a:stCxn id="3293" idx="1"/>
            <a:endCxn id="25" idx="4"/>
          </p:cNvCxnSpPr>
          <p:nvPr/>
        </p:nvCxnSpPr>
        <p:spPr>
          <a:xfrm rot="10800000">
            <a:off x="3841172" y="6073239"/>
            <a:ext cx="1711717" cy="314263"/>
          </a:xfrm>
          <a:prstGeom prst="bentConnector2">
            <a:avLst/>
          </a:prstGeom>
          <a:ln w="190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92" name="Connector: Elbow 3191">
            <a:extLst>
              <a:ext uri="{FF2B5EF4-FFF2-40B4-BE49-F238E27FC236}">
                <a16:creationId xmlns:a16="http://schemas.microsoft.com/office/drawing/2014/main" id="{DAF93E93-6E5F-0BCF-8A6A-7BBE0BDF6FC8}"/>
              </a:ext>
            </a:extLst>
          </p:cNvPr>
          <p:cNvCxnSpPr>
            <a:cxnSpLocks/>
            <a:stCxn id="3293" idx="1"/>
            <a:endCxn id="31" idx="4"/>
          </p:cNvCxnSpPr>
          <p:nvPr/>
        </p:nvCxnSpPr>
        <p:spPr>
          <a:xfrm rot="10800000">
            <a:off x="4441250" y="6073239"/>
            <a:ext cx="1111639" cy="314263"/>
          </a:xfrm>
          <a:prstGeom prst="bentConnector2">
            <a:avLst/>
          </a:prstGeom>
          <a:ln w="190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96" name="Connector: Elbow 3195">
            <a:extLst>
              <a:ext uri="{FF2B5EF4-FFF2-40B4-BE49-F238E27FC236}">
                <a16:creationId xmlns:a16="http://schemas.microsoft.com/office/drawing/2014/main" id="{F1A68505-D2DD-C9B4-26AB-7764C145A039}"/>
              </a:ext>
            </a:extLst>
          </p:cNvPr>
          <p:cNvCxnSpPr>
            <a:cxnSpLocks/>
            <a:stCxn id="3293" idx="1"/>
            <a:endCxn id="53" idx="4"/>
          </p:cNvCxnSpPr>
          <p:nvPr/>
        </p:nvCxnSpPr>
        <p:spPr>
          <a:xfrm rot="10800000">
            <a:off x="4141210" y="6073239"/>
            <a:ext cx="1411678" cy="314263"/>
          </a:xfrm>
          <a:prstGeom prst="bentConnector2">
            <a:avLst/>
          </a:prstGeom>
          <a:ln w="190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02" name="Connector: Elbow 3201">
            <a:extLst>
              <a:ext uri="{FF2B5EF4-FFF2-40B4-BE49-F238E27FC236}">
                <a16:creationId xmlns:a16="http://schemas.microsoft.com/office/drawing/2014/main" id="{C6BC7587-AB66-D913-DC43-4E9A0B76C81D}"/>
              </a:ext>
            </a:extLst>
          </p:cNvPr>
          <p:cNvCxnSpPr>
            <a:cxnSpLocks/>
            <a:stCxn id="3293" idx="1"/>
            <a:endCxn id="59" idx="4"/>
          </p:cNvCxnSpPr>
          <p:nvPr/>
        </p:nvCxnSpPr>
        <p:spPr>
          <a:xfrm rot="10800000">
            <a:off x="4741288" y="6073239"/>
            <a:ext cx="811600" cy="314263"/>
          </a:xfrm>
          <a:prstGeom prst="bentConnector2">
            <a:avLst/>
          </a:prstGeom>
          <a:ln w="190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12" name="Connector: Elbow 3211">
            <a:extLst>
              <a:ext uri="{FF2B5EF4-FFF2-40B4-BE49-F238E27FC236}">
                <a16:creationId xmlns:a16="http://schemas.microsoft.com/office/drawing/2014/main" id="{2DD635B9-AF27-20D1-62AF-8597B72FD350}"/>
              </a:ext>
            </a:extLst>
          </p:cNvPr>
          <p:cNvCxnSpPr>
            <a:cxnSpLocks/>
            <a:stCxn id="3293" idx="1"/>
            <a:endCxn id="3167" idx="4"/>
          </p:cNvCxnSpPr>
          <p:nvPr/>
        </p:nvCxnSpPr>
        <p:spPr>
          <a:xfrm rot="10800000">
            <a:off x="5041328" y="6073239"/>
            <a:ext cx="511561" cy="314263"/>
          </a:xfrm>
          <a:prstGeom prst="bentConnector2">
            <a:avLst/>
          </a:prstGeom>
          <a:ln w="190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15" name="Connector: Elbow 3214">
            <a:extLst>
              <a:ext uri="{FF2B5EF4-FFF2-40B4-BE49-F238E27FC236}">
                <a16:creationId xmlns:a16="http://schemas.microsoft.com/office/drawing/2014/main" id="{10A2D0CF-AE54-A664-49BD-5C4C5FA5B99A}"/>
              </a:ext>
            </a:extLst>
          </p:cNvPr>
          <p:cNvCxnSpPr>
            <a:cxnSpLocks/>
            <a:stCxn id="3293" idx="1"/>
            <a:endCxn id="3175" idx="4"/>
          </p:cNvCxnSpPr>
          <p:nvPr/>
        </p:nvCxnSpPr>
        <p:spPr>
          <a:xfrm rot="10800000">
            <a:off x="5341364" y="6073239"/>
            <a:ext cx="211524" cy="314263"/>
          </a:xfrm>
          <a:prstGeom prst="bentConnector2">
            <a:avLst/>
          </a:prstGeom>
          <a:ln w="190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18" name="Connector: Elbow 3217">
            <a:extLst>
              <a:ext uri="{FF2B5EF4-FFF2-40B4-BE49-F238E27FC236}">
                <a16:creationId xmlns:a16="http://schemas.microsoft.com/office/drawing/2014/main" id="{6020893C-0DDF-548B-13DB-681A2D11E3E9}"/>
              </a:ext>
            </a:extLst>
          </p:cNvPr>
          <p:cNvCxnSpPr>
            <a:cxnSpLocks/>
            <a:stCxn id="3326" idx="3"/>
            <a:endCxn id="20" idx="0"/>
          </p:cNvCxnSpPr>
          <p:nvPr/>
        </p:nvCxnSpPr>
        <p:spPr>
          <a:xfrm rot="5400000">
            <a:off x="3516840" y="5726580"/>
            <a:ext cx="239072" cy="59588"/>
          </a:xfrm>
          <a:prstGeom prst="bentConnector3">
            <a:avLst>
              <a:gd name="adj1" fmla="val 50000"/>
            </a:avLst>
          </a:prstGeom>
          <a:ln w="190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63" name="Connector: Elbow 3262">
            <a:extLst>
              <a:ext uri="{FF2B5EF4-FFF2-40B4-BE49-F238E27FC236}">
                <a16:creationId xmlns:a16="http://schemas.microsoft.com/office/drawing/2014/main" id="{6C04EA63-FED5-E449-CEFC-56797E4CE362}"/>
              </a:ext>
            </a:extLst>
          </p:cNvPr>
          <p:cNvCxnSpPr>
            <a:cxnSpLocks/>
            <a:stCxn id="1109" idx="4"/>
            <a:endCxn id="26" idx="0"/>
          </p:cNvCxnSpPr>
          <p:nvPr/>
        </p:nvCxnSpPr>
        <p:spPr>
          <a:xfrm rot="5400000">
            <a:off x="3827583" y="5723315"/>
            <a:ext cx="231633" cy="73557"/>
          </a:xfrm>
          <a:prstGeom prst="bentConnector3">
            <a:avLst>
              <a:gd name="adj1" fmla="val 50000"/>
            </a:avLst>
          </a:prstGeom>
          <a:ln w="190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28" name="Connector: Elbow 1027">
            <a:extLst>
              <a:ext uri="{FF2B5EF4-FFF2-40B4-BE49-F238E27FC236}">
                <a16:creationId xmlns:a16="http://schemas.microsoft.com/office/drawing/2014/main" id="{D4CDA9C0-0BA5-BF10-9C56-7BD60DB4C4DB}"/>
              </a:ext>
            </a:extLst>
          </p:cNvPr>
          <p:cNvCxnSpPr>
            <a:cxnSpLocks/>
            <a:stCxn id="1144" idx="4"/>
            <a:endCxn id="32" idx="0"/>
          </p:cNvCxnSpPr>
          <p:nvPr/>
        </p:nvCxnSpPr>
        <p:spPr>
          <a:xfrm rot="5400000">
            <a:off x="4423668" y="5727308"/>
            <a:ext cx="231633" cy="65571"/>
          </a:xfrm>
          <a:prstGeom prst="bentConnector3">
            <a:avLst>
              <a:gd name="adj1" fmla="val 50000"/>
            </a:avLst>
          </a:prstGeom>
          <a:ln w="190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43" name="Connector: Elbow 1042">
            <a:extLst>
              <a:ext uri="{FF2B5EF4-FFF2-40B4-BE49-F238E27FC236}">
                <a16:creationId xmlns:a16="http://schemas.microsoft.com/office/drawing/2014/main" id="{248F055D-B4E7-EFC7-D213-CC67476BD059}"/>
              </a:ext>
            </a:extLst>
          </p:cNvPr>
          <p:cNvCxnSpPr>
            <a:cxnSpLocks/>
            <a:stCxn id="1123" idx="3"/>
            <a:endCxn id="54" idx="0"/>
          </p:cNvCxnSpPr>
          <p:nvPr/>
        </p:nvCxnSpPr>
        <p:spPr>
          <a:xfrm rot="5400000">
            <a:off x="4112925" y="5730573"/>
            <a:ext cx="239072" cy="51603"/>
          </a:xfrm>
          <a:prstGeom prst="bentConnector3">
            <a:avLst>
              <a:gd name="adj1" fmla="val 50000"/>
            </a:avLst>
          </a:prstGeom>
          <a:ln w="190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64" name="Connector: Elbow 1063">
            <a:extLst>
              <a:ext uri="{FF2B5EF4-FFF2-40B4-BE49-F238E27FC236}">
                <a16:creationId xmlns:a16="http://schemas.microsoft.com/office/drawing/2014/main" id="{60EB5B08-09D6-8FA8-2C24-B6880716C89A}"/>
              </a:ext>
            </a:extLst>
          </p:cNvPr>
          <p:cNvCxnSpPr>
            <a:cxnSpLocks/>
            <a:stCxn id="3330" idx="3"/>
            <a:endCxn id="61" idx="0"/>
          </p:cNvCxnSpPr>
          <p:nvPr/>
        </p:nvCxnSpPr>
        <p:spPr>
          <a:xfrm rot="5400000">
            <a:off x="4709010" y="5734566"/>
            <a:ext cx="239072" cy="43617"/>
          </a:xfrm>
          <a:prstGeom prst="bentConnector3">
            <a:avLst>
              <a:gd name="adj1" fmla="val 50000"/>
            </a:avLst>
          </a:prstGeom>
          <a:ln w="190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68" name="Connector: Elbow 1067">
            <a:extLst>
              <a:ext uri="{FF2B5EF4-FFF2-40B4-BE49-F238E27FC236}">
                <a16:creationId xmlns:a16="http://schemas.microsoft.com/office/drawing/2014/main" id="{94249EBD-C76D-C390-E5EB-E89B95D750AF}"/>
              </a:ext>
            </a:extLst>
          </p:cNvPr>
          <p:cNvCxnSpPr>
            <a:cxnSpLocks/>
            <a:stCxn id="3361" idx="3"/>
            <a:endCxn id="3168" idx="0"/>
          </p:cNvCxnSpPr>
          <p:nvPr/>
        </p:nvCxnSpPr>
        <p:spPr>
          <a:xfrm rot="5400000">
            <a:off x="5007052" y="5736562"/>
            <a:ext cx="239072" cy="39624"/>
          </a:xfrm>
          <a:prstGeom prst="bentConnector3">
            <a:avLst>
              <a:gd name="adj1" fmla="val 50000"/>
            </a:avLst>
          </a:prstGeom>
          <a:ln w="190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74" name="Connector: Elbow 1073">
            <a:extLst>
              <a:ext uri="{FF2B5EF4-FFF2-40B4-BE49-F238E27FC236}">
                <a16:creationId xmlns:a16="http://schemas.microsoft.com/office/drawing/2014/main" id="{BBC1583D-7BA6-4224-A4DD-F8CCC1D85C2B}"/>
              </a:ext>
            </a:extLst>
          </p:cNvPr>
          <p:cNvCxnSpPr>
            <a:cxnSpLocks/>
            <a:stCxn id="3368" idx="4"/>
            <a:endCxn id="3176" idx="0"/>
          </p:cNvCxnSpPr>
          <p:nvPr/>
        </p:nvCxnSpPr>
        <p:spPr>
          <a:xfrm rot="5400000">
            <a:off x="5317794" y="5733296"/>
            <a:ext cx="231633" cy="53594"/>
          </a:xfrm>
          <a:prstGeom prst="bentConnector3">
            <a:avLst>
              <a:gd name="adj1" fmla="val 50000"/>
            </a:avLst>
          </a:prstGeom>
          <a:ln w="190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86" name="Connector: Elbow 1085">
            <a:extLst>
              <a:ext uri="{FF2B5EF4-FFF2-40B4-BE49-F238E27FC236}">
                <a16:creationId xmlns:a16="http://schemas.microsoft.com/office/drawing/2014/main" id="{D69C2358-C5BD-8FD7-154C-6401CFDFA548}"/>
              </a:ext>
            </a:extLst>
          </p:cNvPr>
          <p:cNvCxnSpPr>
            <a:cxnSpLocks/>
            <a:stCxn id="3293" idx="0"/>
            <a:endCxn id="3369" idx="4"/>
          </p:cNvCxnSpPr>
          <p:nvPr/>
        </p:nvCxnSpPr>
        <p:spPr>
          <a:xfrm rot="16200000" flipV="1">
            <a:off x="5749487" y="5395681"/>
            <a:ext cx="299087" cy="801042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323" name="Group 3322">
            <a:extLst>
              <a:ext uri="{FF2B5EF4-FFF2-40B4-BE49-F238E27FC236}">
                <a16:creationId xmlns:a16="http://schemas.microsoft.com/office/drawing/2014/main" id="{5981199D-5D36-8A1C-F749-B92A161F6AF4}"/>
              </a:ext>
            </a:extLst>
          </p:cNvPr>
          <p:cNvGrpSpPr/>
          <p:nvPr/>
        </p:nvGrpSpPr>
        <p:grpSpPr>
          <a:xfrm>
            <a:off x="3427285" y="5237081"/>
            <a:ext cx="592091" cy="432944"/>
            <a:chOff x="4506814" y="5213302"/>
            <a:chExt cx="592091" cy="432944"/>
          </a:xfrm>
        </p:grpSpPr>
        <p:pic>
          <p:nvPicPr>
            <p:cNvPr id="3325" name="Picture 4">
              <a:extLst>
                <a:ext uri="{FF2B5EF4-FFF2-40B4-BE49-F238E27FC236}">
                  <a16:creationId xmlns:a16="http://schemas.microsoft.com/office/drawing/2014/main" id="{DA0A74AC-D49E-AC30-AD38-DC94D93C678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06814" y="5213302"/>
              <a:ext cx="592091" cy="4329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326" name="Oval 3325">
              <a:extLst>
                <a:ext uri="{FF2B5EF4-FFF2-40B4-BE49-F238E27FC236}">
                  <a16:creationId xmlns:a16="http://schemas.microsoft.com/office/drawing/2014/main" id="{886C3160-CF2E-5F5A-DEBA-27CC46389610}"/>
                </a:ext>
              </a:extLst>
            </p:cNvPr>
            <p:cNvSpPr/>
            <p:nvPr/>
          </p:nvSpPr>
          <p:spPr>
            <a:xfrm>
              <a:off x="4738260" y="5569698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27" name="Oval 3326">
              <a:extLst>
                <a:ext uri="{FF2B5EF4-FFF2-40B4-BE49-F238E27FC236}">
                  <a16:creationId xmlns:a16="http://schemas.microsoft.com/office/drawing/2014/main" id="{4FBA3960-1BF1-B974-6A49-6372705EFB04}"/>
                </a:ext>
              </a:extLst>
            </p:cNvPr>
            <p:cNvSpPr/>
            <p:nvPr/>
          </p:nvSpPr>
          <p:spPr>
            <a:xfrm>
              <a:off x="4776362" y="5572079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88" name="Oval 1087">
              <a:extLst>
                <a:ext uri="{FF2B5EF4-FFF2-40B4-BE49-F238E27FC236}">
                  <a16:creationId xmlns:a16="http://schemas.microsoft.com/office/drawing/2014/main" id="{22591304-5E70-CF68-4BBA-20315B8437E5}"/>
                </a:ext>
              </a:extLst>
            </p:cNvPr>
            <p:cNvSpPr/>
            <p:nvPr/>
          </p:nvSpPr>
          <p:spPr>
            <a:xfrm>
              <a:off x="4718876" y="5235400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0" name="Oval 1089">
              <a:extLst>
                <a:ext uri="{FF2B5EF4-FFF2-40B4-BE49-F238E27FC236}">
                  <a16:creationId xmlns:a16="http://schemas.microsoft.com/office/drawing/2014/main" id="{A28A15A8-0D84-9743-3EAD-03AF0042A519}"/>
                </a:ext>
              </a:extLst>
            </p:cNvPr>
            <p:cNvSpPr/>
            <p:nvPr/>
          </p:nvSpPr>
          <p:spPr>
            <a:xfrm>
              <a:off x="4784629" y="5235400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07" name="Group 1106">
            <a:extLst>
              <a:ext uri="{FF2B5EF4-FFF2-40B4-BE49-F238E27FC236}">
                <a16:creationId xmlns:a16="http://schemas.microsoft.com/office/drawing/2014/main" id="{BA20FD01-53C4-DC38-F0A0-5A330CC2B3E1}"/>
              </a:ext>
            </a:extLst>
          </p:cNvPr>
          <p:cNvGrpSpPr/>
          <p:nvPr/>
        </p:nvGrpSpPr>
        <p:grpSpPr>
          <a:xfrm>
            <a:off x="3723331" y="5237081"/>
            <a:ext cx="592091" cy="432944"/>
            <a:chOff x="4506814" y="5213302"/>
            <a:chExt cx="592091" cy="432944"/>
          </a:xfrm>
        </p:grpSpPr>
        <p:pic>
          <p:nvPicPr>
            <p:cNvPr id="1108" name="Picture 4">
              <a:extLst>
                <a:ext uri="{FF2B5EF4-FFF2-40B4-BE49-F238E27FC236}">
                  <a16:creationId xmlns:a16="http://schemas.microsoft.com/office/drawing/2014/main" id="{D3193338-803D-8797-29AD-7A3D6DF37E2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06814" y="5213302"/>
              <a:ext cx="592091" cy="4329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09" name="Oval 1108">
              <a:extLst>
                <a:ext uri="{FF2B5EF4-FFF2-40B4-BE49-F238E27FC236}">
                  <a16:creationId xmlns:a16="http://schemas.microsoft.com/office/drawing/2014/main" id="{07361969-488E-AC10-E80A-E8DC12712796}"/>
                </a:ext>
              </a:extLst>
            </p:cNvPr>
            <p:cNvSpPr/>
            <p:nvPr/>
          </p:nvSpPr>
          <p:spPr>
            <a:xfrm>
              <a:off x="4738260" y="5569698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0" name="Oval 1109">
              <a:extLst>
                <a:ext uri="{FF2B5EF4-FFF2-40B4-BE49-F238E27FC236}">
                  <a16:creationId xmlns:a16="http://schemas.microsoft.com/office/drawing/2014/main" id="{AA9C1E32-2A46-8BFA-051A-48CF3039B957}"/>
                </a:ext>
              </a:extLst>
            </p:cNvPr>
            <p:cNvSpPr/>
            <p:nvPr/>
          </p:nvSpPr>
          <p:spPr>
            <a:xfrm>
              <a:off x="4776362" y="5572079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1" name="Oval 1110">
              <a:extLst>
                <a:ext uri="{FF2B5EF4-FFF2-40B4-BE49-F238E27FC236}">
                  <a16:creationId xmlns:a16="http://schemas.microsoft.com/office/drawing/2014/main" id="{5BC8B2B4-B470-9C2E-5FFD-92BB340D31F0}"/>
                </a:ext>
              </a:extLst>
            </p:cNvPr>
            <p:cNvSpPr/>
            <p:nvPr/>
          </p:nvSpPr>
          <p:spPr>
            <a:xfrm>
              <a:off x="4718876" y="5235400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8" name="Oval 1117">
              <a:extLst>
                <a:ext uri="{FF2B5EF4-FFF2-40B4-BE49-F238E27FC236}">
                  <a16:creationId xmlns:a16="http://schemas.microsoft.com/office/drawing/2014/main" id="{F804D817-A532-CCC9-7107-125FF353508A}"/>
                </a:ext>
              </a:extLst>
            </p:cNvPr>
            <p:cNvSpPr/>
            <p:nvPr/>
          </p:nvSpPr>
          <p:spPr>
            <a:xfrm>
              <a:off x="4784629" y="5235400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20" name="Group 1119">
            <a:extLst>
              <a:ext uri="{FF2B5EF4-FFF2-40B4-BE49-F238E27FC236}">
                <a16:creationId xmlns:a16="http://schemas.microsoft.com/office/drawing/2014/main" id="{5BB49913-D821-CA78-9D8F-15E882B075E1}"/>
              </a:ext>
            </a:extLst>
          </p:cNvPr>
          <p:cNvGrpSpPr/>
          <p:nvPr/>
        </p:nvGrpSpPr>
        <p:grpSpPr>
          <a:xfrm>
            <a:off x="4019377" y="5237081"/>
            <a:ext cx="592091" cy="432944"/>
            <a:chOff x="4506814" y="5213302"/>
            <a:chExt cx="592091" cy="432944"/>
          </a:xfrm>
        </p:grpSpPr>
        <p:pic>
          <p:nvPicPr>
            <p:cNvPr id="1121" name="Picture 4">
              <a:extLst>
                <a:ext uri="{FF2B5EF4-FFF2-40B4-BE49-F238E27FC236}">
                  <a16:creationId xmlns:a16="http://schemas.microsoft.com/office/drawing/2014/main" id="{261AE817-9C07-B70F-028C-DADA374B466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06814" y="5213302"/>
              <a:ext cx="592091" cy="4329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23" name="Oval 1122">
              <a:extLst>
                <a:ext uri="{FF2B5EF4-FFF2-40B4-BE49-F238E27FC236}">
                  <a16:creationId xmlns:a16="http://schemas.microsoft.com/office/drawing/2014/main" id="{5006F3A7-F1FA-6FF7-4764-097004BCC9FC}"/>
                </a:ext>
              </a:extLst>
            </p:cNvPr>
            <p:cNvSpPr/>
            <p:nvPr/>
          </p:nvSpPr>
          <p:spPr>
            <a:xfrm>
              <a:off x="4738260" y="5569698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5" name="Oval 1124">
              <a:extLst>
                <a:ext uri="{FF2B5EF4-FFF2-40B4-BE49-F238E27FC236}">
                  <a16:creationId xmlns:a16="http://schemas.microsoft.com/office/drawing/2014/main" id="{5EECDA12-E386-6DFD-D416-ACCF0EB3F50D}"/>
                </a:ext>
              </a:extLst>
            </p:cNvPr>
            <p:cNvSpPr/>
            <p:nvPr/>
          </p:nvSpPr>
          <p:spPr>
            <a:xfrm>
              <a:off x="4776362" y="5572079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6" name="Oval 1125">
              <a:extLst>
                <a:ext uri="{FF2B5EF4-FFF2-40B4-BE49-F238E27FC236}">
                  <a16:creationId xmlns:a16="http://schemas.microsoft.com/office/drawing/2014/main" id="{63CF57F1-038E-3D98-6BF4-B08E4D0CD6FC}"/>
                </a:ext>
              </a:extLst>
            </p:cNvPr>
            <p:cNvSpPr/>
            <p:nvPr/>
          </p:nvSpPr>
          <p:spPr>
            <a:xfrm>
              <a:off x="4718876" y="5235400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8" name="Oval 1127">
              <a:extLst>
                <a:ext uri="{FF2B5EF4-FFF2-40B4-BE49-F238E27FC236}">
                  <a16:creationId xmlns:a16="http://schemas.microsoft.com/office/drawing/2014/main" id="{302ABE15-E1B8-A20A-0922-EC15DD622DF2}"/>
                </a:ext>
              </a:extLst>
            </p:cNvPr>
            <p:cNvSpPr/>
            <p:nvPr/>
          </p:nvSpPr>
          <p:spPr>
            <a:xfrm>
              <a:off x="4784629" y="5235400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29" name="Group 1128">
            <a:extLst>
              <a:ext uri="{FF2B5EF4-FFF2-40B4-BE49-F238E27FC236}">
                <a16:creationId xmlns:a16="http://schemas.microsoft.com/office/drawing/2014/main" id="{DC025002-99D0-F518-3515-B8D5A97B0125}"/>
              </a:ext>
            </a:extLst>
          </p:cNvPr>
          <p:cNvGrpSpPr/>
          <p:nvPr/>
        </p:nvGrpSpPr>
        <p:grpSpPr>
          <a:xfrm>
            <a:off x="4315423" y="5237081"/>
            <a:ext cx="592091" cy="432944"/>
            <a:chOff x="4506814" y="5213302"/>
            <a:chExt cx="592091" cy="432944"/>
          </a:xfrm>
        </p:grpSpPr>
        <p:pic>
          <p:nvPicPr>
            <p:cNvPr id="1140" name="Picture 4">
              <a:extLst>
                <a:ext uri="{FF2B5EF4-FFF2-40B4-BE49-F238E27FC236}">
                  <a16:creationId xmlns:a16="http://schemas.microsoft.com/office/drawing/2014/main" id="{3134B018-B34C-9D92-74BF-F92062FB784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06814" y="5213302"/>
              <a:ext cx="592091" cy="4329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44" name="Oval 1143">
              <a:extLst>
                <a:ext uri="{FF2B5EF4-FFF2-40B4-BE49-F238E27FC236}">
                  <a16:creationId xmlns:a16="http://schemas.microsoft.com/office/drawing/2014/main" id="{84B2E2E9-26FC-1703-ED76-315B74D073AD}"/>
                </a:ext>
              </a:extLst>
            </p:cNvPr>
            <p:cNvSpPr/>
            <p:nvPr/>
          </p:nvSpPr>
          <p:spPr>
            <a:xfrm>
              <a:off x="4738260" y="5569698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45" name="Oval 1144">
              <a:extLst>
                <a:ext uri="{FF2B5EF4-FFF2-40B4-BE49-F238E27FC236}">
                  <a16:creationId xmlns:a16="http://schemas.microsoft.com/office/drawing/2014/main" id="{8AB80607-5D98-3289-0102-96036B6913A0}"/>
                </a:ext>
              </a:extLst>
            </p:cNvPr>
            <p:cNvSpPr/>
            <p:nvPr/>
          </p:nvSpPr>
          <p:spPr>
            <a:xfrm>
              <a:off x="4776362" y="5572079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47" name="Oval 1146">
              <a:extLst>
                <a:ext uri="{FF2B5EF4-FFF2-40B4-BE49-F238E27FC236}">
                  <a16:creationId xmlns:a16="http://schemas.microsoft.com/office/drawing/2014/main" id="{B80B222F-04F3-2A8F-208B-A7CCF2D9888A}"/>
                </a:ext>
              </a:extLst>
            </p:cNvPr>
            <p:cNvSpPr/>
            <p:nvPr/>
          </p:nvSpPr>
          <p:spPr>
            <a:xfrm>
              <a:off x="4718876" y="5235400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50" name="Oval 1149">
              <a:extLst>
                <a:ext uri="{FF2B5EF4-FFF2-40B4-BE49-F238E27FC236}">
                  <a16:creationId xmlns:a16="http://schemas.microsoft.com/office/drawing/2014/main" id="{0BAB760D-8B92-C5F8-80B5-D589818F8451}"/>
                </a:ext>
              </a:extLst>
            </p:cNvPr>
            <p:cNvSpPr/>
            <p:nvPr/>
          </p:nvSpPr>
          <p:spPr>
            <a:xfrm>
              <a:off x="4784629" y="5235400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328" name="Group 3327">
            <a:extLst>
              <a:ext uri="{FF2B5EF4-FFF2-40B4-BE49-F238E27FC236}">
                <a16:creationId xmlns:a16="http://schemas.microsoft.com/office/drawing/2014/main" id="{F70F6DAC-5769-65FD-81DD-833EDBFBC2D9}"/>
              </a:ext>
            </a:extLst>
          </p:cNvPr>
          <p:cNvGrpSpPr/>
          <p:nvPr/>
        </p:nvGrpSpPr>
        <p:grpSpPr>
          <a:xfrm>
            <a:off x="4611469" y="5237081"/>
            <a:ext cx="592091" cy="432944"/>
            <a:chOff x="4506814" y="5213302"/>
            <a:chExt cx="592091" cy="432944"/>
          </a:xfrm>
        </p:grpSpPr>
        <p:pic>
          <p:nvPicPr>
            <p:cNvPr id="3329" name="Picture 4">
              <a:extLst>
                <a:ext uri="{FF2B5EF4-FFF2-40B4-BE49-F238E27FC236}">
                  <a16:creationId xmlns:a16="http://schemas.microsoft.com/office/drawing/2014/main" id="{B7A246C1-8AD4-59E4-685D-4F41379A1A8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06814" y="5213302"/>
              <a:ext cx="592091" cy="4329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330" name="Oval 3329">
              <a:extLst>
                <a:ext uri="{FF2B5EF4-FFF2-40B4-BE49-F238E27FC236}">
                  <a16:creationId xmlns:a16="http://schemas.microsoft.com/office/drawing/2014/main" id="{FAD0E2D2-C205-F9DB-80B8-9A4072174ED5}"/>
                </a:ext>
              </a:extLst>
            </p:cNvPr>
            <p:cNvSpPr/>
            <p:nvPr/>
          </p:nvSpPr>
          <p:spPr>
            <a:xfrm>
              <a:off x="4738260" y="5569698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31" name="Oval 3330">
              <a:extLst>
                <a:ext uri="{FF2B5EF4-FFF2-40B4-BE49-F238E27FC236}">
                  <a16:creationId xmlns:a16="http://schemas.microsoft.com/office/drawing/2014/main" id="{95977610-BF18-F2A1-7B06-17453762DA55}"/>
                </a:ext>
              </a:extLst>
            </p:cNvPr>
            <p:cNvSpPr/>
            <p:nvPr/>
          </p:nvSpPr>
          <p:spPr>
            <a:xfrm>
              <a:off x="4776362" y="5572079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32" name="Oval 3331">
              <a:extLst>
                <a:ext uri="{FF2B5EF4-FFF2-40B4-BE49-F238E27FC236}">
                  <a16:creationId xmlns:a16="http://schemas.microsoft.com/office/drawing/2014/main" id="{0528733B-87C0-1BAA-9ED3-EA8308F20E39}"/>
                </a:ext>
              </a:extLst>
            </p:cNvPr>
            <p:cNvSpPr/>
            <p:nvPr/>
          </p:nvSpPr>
          <p:spPr>
            <a:xfrm>
              <a:off x="4718876" y="5235400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33" name="Oval 3332">
              <a:extLst>
                <a:ext uri="{FF2B5EF4-FFF2-40B4-BE49-F238E27FC236}">
                  <a16:creationId xmlns:a16="http://schemas.microsoft.com/office/drawing/2014/main" id="{D88ADB71-861F-D036-B9F2-8015D131793B}"/>
                </a:ext>
              </a:extLst>
            </p:cNvPr>
            <p:cNvSpPr/>
            <p:nvPr/>
          </p:nvSpPr>
          <p:spPr>
            <a:xfrm>
              <a:off x="4784629" y="5235400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334" name="Group 3333">
            <a:extLst>
              <a:ext uri="{FF2B5EF4-FFF2-40B4-BE49-F238E27FC236}">
                <a16:creationId xmlns:a16="http://schemas.microsoft.com/office/drawing/2014/main" id="{A25C0D68-F614-2A64-4023-4C8A59070040}"/>
              </a:ext>
            </a:extLst>
          </p:cNvPr>
          <p:cNvGrpSpPr/>
          <p:nvPr/>
        </p:nvGrpSpPr>
        <p:grpSpPr>
          <a:xfrm>
            <a:off x="4907515" y="5237081"/>
            <a:ext cx="592091" cy="432944"/>
            <a:chOff x="4506814" y="5213302"/>
            <a:chExt cx="592091" cy="432944"/>
          </a:xfrm>
        </p:grpSpPr>
        <p:pic>
          <p:nvPicPr>
            <p:cNvPr id="3360" name="Picture 4">
              <a:extLst>
                <a:ext uri="{FF2B5EF4-FFF2-40B4-BE49-F238E27FC236}">
                  <a16:creationId xmlns:a16="http://schemas.microsoft.com/office/drawing/2014/main" id="{6986BDC7-3281-A1F4-5A43-33D06D9AF63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06814" y="5213302"/>
              <a:ext cx="592091" cy="4329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361" name="Oval 3360">
              <a:extLst>
                <a:ext uri="{FF2B5EF4-FFF2-40B4-BE49-F238E27FC236}">
                  <a16:creationId xmlns:a16="http://schemas.microsoft.com/office/drawing/2014/main" id="{7A82A856-C164-9B28-4372-AB6FBDA03B98}"/>
                </a:ext>
              </a:extLst>
            </p:cNvPr>
            <p:cNvSpPr/>
            <p:nvPr/>
          </p:nvSpPr>
          <p:spPr>
            <a:xfrm>
              <a:off x="4738260" y="5569698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62" name="Oval 3361">
              <a:extLst>
                <a:ext uri="{FF2B5EF4-FFF2-40B4-BE49-F238E27FC236}">
                  <a16:creationId xmlns:a16="http://schemas.microsoft.com/office/drawing/2014/main" id="{178092B0-B86B-5BCE-BD5C-D7390C80FF6F}"/>
                </a:ext>
              </a:extLst>
            </p:cNvPr>
            <p:cNvSpPr/>
            <p:nvPr/>
          </p:nvSpPr>
          <p:spPr>
            <a:xfrm>
              <a:off x="4776362" y="5572079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64" name="Oval 3363">
              <a:extLst>
                <a:ext uri="{FF2B5EF4-FFF2-40B4-BE49-F238E27FC236}">
                  <a16:creationId xmlns:a16="http://schemas.microsoft.com/office/drawing/2014/main" id="{628858AC-7466-4821-06CA-EC65AAEB7BE9}"/>
                </a:ext>
              </a:extLst>
            </p:cNvPr>
            <p:cNvSpPr/>
            <p:nvPr/>
          </p:nvSpPr>
          <p:spPr>
            <a:xfrm>
              <a:off x="4718876" y="5235400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65" name="Oval 3364">
              <a:extLst>
                <a:ext uri="{FF2B5EF4-FFF2-40B4-BE49-F238E27FC236}">
                  <a16:creationId xmlns:a16="http://schemas.microsoft.com/office/drawing/2014/main" id="{B920B0B1-1C04-B5E3-AF8A-38A3B5123F6E}"/>
                </a:ext>
              </a:extLst>
            </p:cNvPr>
            <p:cNvSpPr/>
            <p:nvPr/>
          </p:nvSpPr>
          <p:spPr>
            <a:xfrm>
              <a:off x="4784629" y="5235400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366" name="Group 3365">
            <a:extLst>
              <a:ext uri="{FF2B5EF4-FFF2-40B4-BE49-F238E27FC236}">
                <a16:creationId xmlns:a16="http://schemas.microsoft.com/office/drawing/2014/main" id="{3480E532-E287-1089-A1AA-EDAF433B8E60}"/>
              </a:ext>
            </a:extLst>
          </p:cNvPr>
          <p:cNvGrpSpPr/>
          <p:nvPr/>
        </p:nvGrpSpPr>
        <p:grpSpPr>
          <a:xfrm>
            <a:off x="5203561" y="5237081"/>
            <a:ext cx="592091" cy="432944"/>
            <a:chOff x="4506814" y="5213302"/>
            <a:chExt cx="592091" cy="432944"/>
          </a:xfrm>
        </p:grpSpPr>
        <p:pic>
          <p:nvPicPr>
            <p:cNvPr id="3367" name="Picture 4">
              <a:extLst>
                <a:ext uri="{FF2B5EF4-FFF2-40B4-BE49-F238E27FC236}">
                  <a16:creationId xmlns:a16="http://schemas.microsoft.com/office/drawing/2014/main" id="{DE0DBB48-3407-40E4-65A2-1BC0549542E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06814" y="5213302"/>
              <a:ext cx="592091" cy="4329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368" name="Oval 3367">
              <a:extLst>
                <a:ext uri="{FF2B5EF4-FFF2-40B4-BE49-F238E27FC236}">
                  <a16:creationId xmlns:a16="http://schemas.microsoft.com/office/drawing/2014/main" id="{C987B24C-93A0-C0F9-0397-D1EA4A684625}"/>
                </a:ext>
              </a:extLst>
            </p:cNvPr>
            <p:cNvSpPr/>
            <p:nvPr/>
          </p:nvSpPr>
          <p:spPr>
            <a:xfrm>
              <a:off x="4738260" y="5569698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69" name="Oval 3368">
              <a:extLst>
                <a:ext uri="{FF2B5EF4-FFF2-40B4-BE49-F238E27FC236}">
                  <a16:creationId xmlns:a16="http://schemas.microsoft.com/office/drawing/2014/main" id="{5F651FA0-4C37-241A-020F-AC4920D3A5F1}"/>
                </a:ext>
              </a:extLst>
            </p:cNvPr>
            <p:cNvSpPr/>
            <p:nvPr/>
          </p:nvSpPr>
          <p:spPr>
            <a:xfrm>
              <a:off x="4776362" y="5572079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70" name="Oval 3369">
              <a:extLst>
                <a:ext uri="{FF2B5EF4-FFF2-40B4-BE49-F238E27FC236}">
                  <a16:creationId xmlns:a16="http://schemas.microsoft.com/office/drawing/2014/main" id="{84B78F47-E144-4247-E8A0-B5A2E96DC85F}"/>
                </a:ext>
              </a:extLst>
            </p:cNvPr>
            <p:cNvSpPr/>
            <p:nvPr/>
          </p:nvSpPr>
          <p:spPr>
            <a:xfrm>
              <a:off x="4718876" y="5235400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71" name="Oval 3370">
              <a:extLst>
                <a:ext uri="{FF2B5EF4-FFF2-40B4-BE49-F238E27FC236}">
                  <a16:creationId xmlns:a16="http://schemas.microsoft.com/office/drawing/2014/main" id="{92A95939-F031-FBC7-3A38-CA1865DA4E0D}"/>
                </a:ext>
              </a:extLst>
            </p:cNvPr>
            <p:cNvSpPr/>
            <p:nvPr/>
          </p:nvSpPr>
          <p:spPr>
            <a:xfrm>
              <a:off x="4784629" y="5235400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261" name="Group 3260">
            <a:extLst>
              <a:ext uri="{FF2B5EF4-FFF2-40B4-BE49-F238E27FC236}">
                <a16:creationId xmlns:a16="http://schemas.microsoft.com/office/drawing/2014/main" id="{7445ECE0-A531-D140-C9D0-C453C8EB0DDB}"/>
              </a:ext>
            </a:extLst>
          </p:cNvPr>
          <p:cNvGrpSpPr/>
          <p:nvPr/>
        </p:nvGrpSpPr>
        <p:grpSpPr>
          <a:xfrm>
            <a:off x="3539876" y="4791628"/>
            <a:ext cx="853520" cy="150019"/>
            <a:chOff x="3455083" y="4415832"/>
            <a:chExt cx="853520" cy="150019"/>
          </a:xfrm>
        </p:grpSpPr>
        <p:sp>
          <p:nvSpPr>
            <p:cNvPr id="3222" name="Rectangle 3221">
              <a:extLst>
                <a:ext uri="{FF2B5EF4-FFF2-40B4-BE49-F238E27FC236}">
                  <a16:creationId xmlns:a16="http://schemas.microsoft.com/office/drawing/2014/main" id="{D903BE8B-7910-54A1-7A35-63DE44444DC2}"/>
                </a:ext>
              </a:extLst>
            </p:cNvPr>
            <p:cNvSpPr/>
            <p:nvPr/>
          </p:nvSpPr>
          <p:spPr>
            <a:xfrm rot="10800000">
              <a:off x="3455083" y="4443565"/>
              <a:ext cx="853520" cy="94131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32" name="Oval 3231">
              <a:extLst>
                <a:ext uri="{FF2B5EF4-FFF2-40B4-BE49-F238E27FC236}">
                  <a16:creationId xmlns:a16="http://schemas.microsoft.com/office/drawing/2014/main" id="{72569DEC-B1DA-2B17-A2F9-64B1EAB28176}"/>
                </a:ext>
              </a:extLst>
            </p:cNvPr>
            <p:cNvSpPr/>
            <p:nvPr/>
          </p:nvSpPr>
          <p:spPr>
            <a:xfrm rot="5400000">
              <a:off x="4060254" y="4415832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33" name="Oval 3232">
              <a:extLst>
                <a:ext uri="{FF2B5EF4-FFF2-40B4-BE49-F238E27FC236}">
                  <a16:creationId xmlns:a16="http://schemas.microsoft.com/office/drawing/2014/main" id="{0390EC3B-4A47-5288-907B-11A16BC32A59}"/>
                </a:ext>
              </a:extLst>
            </p:cNvPr>
            <p:cNvSpPr/>
            <p:nvPr/>
          </p:nvSpPr>
          <p:spPr>
            <a:xfrm rot="5400000">
              <a:off x="3951826" y="4415832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34" name="Oval 3233">
              <a:extLst>
                <a:ext uri="{FF2B5EF4-FFF2-40B4-BE49-F238E27FC236}">
                  <a16:creationId xmlns:a16="http://schemas.microsoft.com/office/drawing/2014/main" id="{968B53AE-F7A9-E8F1-FDFD-63611B7E554D}"/>
                </a:ext>
              </a:extLst>
            </p:cNvPr>
            <p:cNvSpPr/>
            <p:nvPr/>
          </p:nvSpPr>
          <p:spPr>
            <a:xfrm rot="5400000">
              <a:off x="3843398" y="4415832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35" name="Oval 3234">
              <a:extLst>
                <a:ext uri="{FF2B5EF4-FFF2-40B4-BE49-F238E27FC236}">
                  <a16:creationId xmlns:a16="http://schemas.microsoft.com/office/drawing/2014/main" id="{637D57C5-0D75-501A-7D6B-3E6902844299}"/>
                </a:ext>
              </a:extLst>
            </p:cNvPr>
            <p:cNvSpPr/>
            <p:nvPr/>
          </p:nvSpPr>
          <p:spPr>
            <a:xfrm rot="5400000">
              <a:off x="3734970" y="4415832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38" name="Oval 3237">
              <a:extLst>
                <a:ext uri="{FF2B5EF4-FFF2-40B4-BE49-F238E27FC236}">
                  <a16:creationId xmlns:a16="http://schemas.microsoft.com/office/drawing/2014/main" id="{393F1869-C691-53B6-BBD4-74D4842D7363}"/>
                </a:ext>
              </a:extLst>
            </p:cNvPr>
            <p:cNvSpPr/>
            <p:nvPr/>
          </p:nvSpPr>
          <p:spPr>
            <a:xfrm rot="5400000">
              <a:off x="3626542" y="4415832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41" name="Oval 3240">
              <a:extLst>
                <a:ext uri="{FF2B5EF4-FFF2-40B4-BE49-F238E27FC236}">
                  <a16:creationId xmlns:a16="http://schemas.microsoft.com/office/drawing/2014/main" id="{EF25EFC2-E093-5852-4599-C0EC92A66BF1}"/>
                </a:ext>
              </a:extLst>
            </p:cNvPr>
            <p:cNvSpPr/>
            <p:nvPr/>
          </p:nvSpPr>
          <p:spPr>
            <a:xfrm rot="5400000">
              <a:off x="3518114" y="4415832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251" name="Oval 3250">
              <a:extLst>
                <a:ext uri="{FF2B5EF4-FFF2-40B4-BE49-F238E27FC236}">
                  <a16:creationId xmlns:a16="http://schemas.microsoft.com/office/drawing/2014/main" id="{B6CAFAD7-E176-098C-7940-B93FA0BBCC01}"/>
                </a:ext>
              </a:extLst>
            </p:cNvPr>
            <p:cNvSpPr/>
            <p:nvPr/>
          </p:nvSpPr>
          <p:spPr>
            <a:xfrm rot="5400000">
              <a:off x="4168685" y="4415832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52" name="Oval 3251">
              <a:extLst>
                <a:ext uri="{FF2B5EF4-FFF2-40B4-BE49-F238E27FC236}">
                  <a16:creationId xmlns:a16="http://schemas.microsoft.com/office/drawing/2014/main" id="{47294036-EC40-7DAC-1959-DEF4D35E2D06}"/>
                </a:ext>
              </a:extLst>
            </p:cNvPr>
            <p:cNvSpPr/>
            <p:nvPr/>
          </p:nvSpPr>
          <p:spPr>
            <a:xfrm rot="5400000">
              <a:off x="4060254" y="4515051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53" name="Oval 3252">
              <a:extLst>
                <a:ext uri="{FF2B5EF4-FFF2-40B4-BE49-F238E27FC236}">
                  <a16:creationId xmlns:a16="http://schemas.microsoft.com/office/drawing/2014/main" id="{69F0F186-F0BD-EC7C-CB14-38FB20982FEF}"/>
                </a:ext>
              </a:extLst>
            </p:cNvPr>
            <p:cNvSpPr/>
            <p:nvPr/>
          </p:nvSpPr>
          <p:spPr>
            <a:xfrm rot="5400000">
              <a:off x="3951826" y="4515051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54" name="Oval 3253">
              <a:extLst>
                <a:ext uri="{FF2B5EF4-FFF2-40B4-BE49-F238E27FC236}">
                  <a16:creationId xmlns:a16="http://schemas.microsoft.com/office/drawing/2014/main" id="{6BF5688A-E9C9-667A-8BA4-57B6D0EF3580}"/>
                </a:ext>
              </a:extLst>
            </p:cNvPr>
            <p:cNvSpPr/>
            <p:nvPr/>
          </p:nvSpPr>
          <p:spPr>
            <a:xfrm rot="5400000">
              <a:off x="3843398" y="4515051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55" name="Oval 3254">
              <a:extLst>
                <a:ext uri="{FF2B5EF4-FFF2-40B4-BE49-F238E27FC236}">
                  <a16:creationId xmlns:a16="http://schemas.microsoft.com/office/drawing/2014/main" id="{61A2B93A-FA6B-6264-528E-03A7CFA94B07}"/>
                </a:ext>
              </a:extLst>
            </p:cNvPr>
            <p:cNvSpPr/>
            <p:nvPr/>
          </p:nvSpPr>
          <p:spPr>
            <a:xfrm rot="5400000">
              <a:off x="3734970" y="4515051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56" name="Oval 3255">
              <a:extLst>
                <a:ext uri="{FF2B5EF4-FFF2-40B4-BE49-F238E27FC236}">
                  <a16:creationId xmlns:a16="http://schemas.microsoft.com/office/drawing/2014/main" id="{6C0A3837-20F3-628C-C504-18890535EE50}"/>
                </a:ext>
              </a:extLst>
            </p:cNvPr>
            <p:cNvSpPr/>
            <p:nvPr/>
          </p:nvSpPr>
          <p:spPr>
            <a:xfrm rot="5400000">
              <a:off x="3626542" y="4515051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58" name="Oval 3257">
              <a:extLst>
                <a:ext uri="{FF2B5EF4-FFF2-40B4-BE49-F238E27FC236}">
                  <a16:creationId xmlns:a16="http://schemas.microsoft.com/office/drawing/2014/main" id="{8BDED8A8-4634-9940-2ECE-5F9E4433EDE2}"/>
                </a:ext>
              </a:extLst>
            </p:cNvPr>
            <p:cNvSpPr/>
            <p:nvPr/>
          </p:nvSpPr>
          <p:spPr>
            <a:xfrm rot="5400000">
              <a:off x="3518114" y="4515051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259" name="Oval 3258">
              <a:extLst>
                <a:ext uri="{FF2B5EF4-FFF2-40B4-BE49-F238E27FC236}">
                  <a16:creationId xmlns:a16="http://schemas.microsoft.com/office/drawing/2014/main" id="{AA5BEFBB-FC54-335E-A178-E7A9B77F153C}"/>
                </a:ext>
              </a:extLst>
            </p:cNvPr>
            <p:cNvSpPr/>
            <p:nvPr/>
          </p:nvSpPr>
          <p:spPr>
            <a:xfrm rot="5400000">
              <a:off x="4168685" y="4515051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266" name="Group 3265">
            <a:extLst>
              <a:ext uri="{FF2B5EF4-FFF2-40B4-BE49-F238E27FC236}">
                <a16:creationId xmlns:a16="http://schemas.microsoft.com/office/drawing/2014/main" id="{D3C871B7-E0F0-4791-31D2-B294865D0440}"/>
              </a:ext>
            </a:extLst>
          </p:cNvPr>
          <p:cNvGrpSpPr/>
          <p:nvPr/>
        </p:nvGrpSpPr>
        <p:grpSpPr>
          <a:xfrm>
            <a:off x="4436291" y="4817638"/>
            <a:ext cx="912043" cy="94131"/>
            <a:chOff x="3548446" y="4130679"/>
            <a:chExt cx="912043" cy="94131"/>
          </a:xfrm>
        </p:grpSpPr>
        <p:sp>
          <p:nvSpPr>
            <p:cNvPr id="1024" name="Rectangle 1023">
              <a:extLst>
                <a:ext uri="{FF2B5EF4-FFF2-40B4-BE49-F238E27FC236}">
                  <a16:creationId xmlns:a16="http://schemas.microsoft.com/office/drawing/2014/main" id="{A0132E5B-F1E2-40C0-F1FB-6B935A800325}"/>
                </a:ext>
              </a:extLst>
            </p:cNvPr>
            <p:cNvSpPr/>
            <p:nvPr/>
          </p:nvSpPr>
          <p:spPr>
            <a:xfrm rot="10800000">
              <a:off x="3548446" y="4130679"/>
              <a:ext cx="912043" cy="94131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67" name="Oval 1066">
              <a:extLst>
                <a:ext uri="{FF2B5EF4-FFF2-40B4-BE49-F238E27FC236}">
                  <a16:creationId xmlns:a16="http://schemas.microsoft.com/office/drawing/2014/main" id="{24A8E635-5519-61E3-B757-DC262500E6C4}"/>
                </a:ext>
              </a:extLst>
            </p:cNvPr>
            <p:cNvSpPr/>
            <p:nvPr/>
          </p:nvSpPr>
          <p:spPr>
            <a:xfrm rot="5400000">
              <a:off x="4153618" y="4149777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70" name="Oval 1069">
              <a:extLst>
                <a:ext uri="{FF2B5EF4-FFF2-40B4-BE49-F238E27FC236}">
                  <a16:creationId xmlns:a16="http://schemas.microsoft.com/office/drawing/2014/main" id="{958ADDA2-617F-2F33-2239-62893E96B11C}"/>
                </a:ext>
              </a:extLst>
            </p:cNvPr>
            <p:cNvSpPr/>
            <p:nvPr/>
          </p:nvSpPr>
          <p:spPr>
            <a:xfrm rot="5400000">
              <a:off x="4045190" y="4149777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71" name="Oval 1070">
              <a:extLst>
                <a:ext uri="{FF2B5EF4-FFF2-40B4-BE49-F238E27FC236}">
                  <a16:creationId xmlns:a16="http://schemas.microsoft.com/office/drawing/2014/main" id="{6CA0E3F5-C872-1126-5F7A-6E649B8C295D}"/>
                </a:ext>
              </a:extLst>
            </p:cNvPr>
            <p:cNvSpPr/>
            <p:nvPr/>
          </p:nvSpPr>
          <p:spPr>
            <a:xfrm rot="5400000">
              <a:off x="3936762" y="4149777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81" name="Oval 1080">
              <a:extLst>
                <a:ext uri="{FF2B5EF4-FFF2-40B4-BE49-F238E27FC236}">
                  <a16:creationId xmlns:a16="http://schemas.microsoft.com/office/drawing/2014/main" id="{DAD84C2E-F80E-2530-8481-74B951A51C6A}"/>
                </a:ext>
              </a:extLst>
            </p:cNvPr>
            <p:cNvSpPr/>
            <p:nvPr/>
          </p:nvSpPr>
          <p:spPr>
            <a:xfrm rot="5400000">
              <a:off x="3828334" y="4149777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84" name="Oval 1083">
              <a:extLst>
                <a:ext uri="{FF2B5EF4-FFF2-40B4-BE49-F238E27FC236}">
                  <a16:creationId xmlns:a16="http://schemas.microsoft.com/office/drawing/2014/main" id="{E35B74D9-BC21-5E84-4CDE-722E312DD316}"/>
                </a:ext>
              </a:extLst>
            </p:cNvPr>
            <p:cNvSpPr/>
            <p:nvPr/>
          </p:nvSpPr>
          <p:spPr>
            <a:xfrm rot="5400000">
              <a:off x="3719906" y="4149777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87" name="Oval 1086">
              <a:extLst>
                <a:ext uri="{FF2B5EF4-FFF2-40B4-BE49-F238E27FC236}">
                  <a16:creationId xmlns:a16="http://schemas.microsoft.com/office/drawing/2014/main" id="{A8BB9CAB-B671-00A3-B1FF-7F0E79A190FA}"/>
                </a:ext>
              </a:extLst>
            </p:cNvPr>
            <p:cNvSpPr/>
            <p:nvPr/>
          </p:nvSpPr>
          <p:spPr>
            <a:xfrm rot="5400000">
              <a:off x="3611478" y="4149777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264" name="Oval 3263">
              <a:extLst>
                <a:ext uri="{FF2B5EF4-FFF2-40B4-BE49-F238E27FC236}">
                  <a16:creationId xmlns:a16="http://schemas.microsoft.com/office/drawing/2014/main" id="{A23B8726-08C4-70BF-E02D-41424CD02684}"/>
                </a:ext>
              </a:extLst>
            </p:cNvPr>
            <p:cNvSpPr/>
            <p:nvPr/>
          </p:nvSpPr>
          <p:spPr>
            <a:xfrm rot="5400000">
              <a:off x="4262049" y="4149777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65" name="Oval 3264">
              <a:extLst>
                <a:ext uri="{FF2B5EF4-FFF2-40B4-BE49-F238E27FC236}">
                  <a16:creationId xmlns:a16="http://schemas.microsoft.com/office/drawing/2014/main" id="{433852E8-6828-797B-E5F3-F1ABB0B51500}"/>
                </a:ext>
              </a:extLst>
            </p:cNvPr>
            <p:cNvSpPr/>
            <p:nvPr/>
          </p:nvSpPr>
          <p:spPr>
            <a:xfrm rot="5400000">
              <a:off x="4357923" y="4150280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3281" name="Connector: Elbow 3280">
            <a:extLst>
              <a:ext uri="{FF2B5EF4-FFF2-40B4-BE49-F238E27FC236}">
                <a16:creationId xmlns:a16="http://schemas.microsoft.com/office/drawing/2014/main" id="{385E815E-593C-4A5E-B4AA-CF6178121097}"/>
              </a:ext>
            </a:extLst>
          </p:cNvPr>
          <p:cNvCxnSpPr>
            <a:cxnSpLocks/>
            <a:stCxn id="1111" idx="1"/>
            <a:endCxn id="3256" idx="6"/>
          </p:cNvCxnSpPr>
          <p:nvPr/>
        </p:nvCxnSpPr>
        <p:spPr>
          <a:xfrm rot="16200000" flipV="1">
            <a:off x="3677299" y="5001084"/>
            <a:ext cx="324971" cy="206097"/>
          </a:xfrm>
          <a:prstGeom prst="bentConnector3">
            <a:avLst>
              <a:gd name="adj1" fmla="val 50000"/>
            </a:avLst>
          </a:prstGeom>
          <a:ln w="190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84" name="Connector: Elbow 3283">
            <a:extLst>
              <a:ext uri="{FF2B5EF4-FFF2-40B4-BE49-F238E27FC236}">
                <a16:creationId xmlns:a16="http://schemas.microsoft.com/office/drawing/2014/main" id="{4DED6484-50FC-EE0A-18C4-5F96A50AB742}"/>
              </a:ext>
            </a:extLst>
          </p:cNvPr>
          <p:cNvCxnSpPr>
            <a:cxnSpLocks/>
            <a:stCxn id="1126" idx="0"/>
            <a:endCxn id="3255" idx="6"/>
          </p:cNvCxnSpPr>
          <p:nvPr/>
        </p:nvCxnSpPr>
        <p:spPr>
          <a:xfrm rot="16200000" flipV="1">
            <a:off x="3892235" y="4894575"/>
            <a:ext cx="317532" cy="411676"/>
          </a:xfrm>
          <a:prstGeom prst="bentConnector3">
            <a:avLst>
              <a:gd name="adj1" fmla="val 50000"/>
            </a:avLst>
          </a:prstGeom>
          <a:ln w="190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95" name="Connector: Elbow 3294">
            <a:extLst>
              <a:ext uri="{FF2B5EF4-FFF2-40B4-BE49-F238E27FC236}">
                <a16:creationId xmlns:a16="http://schemas.microsoft.com/office/drawing/2014/main" id="{D73C3141-DDAB-24FD-645E-F4B03A5C1952}"/>
              </a:ext>
            </a:extLst>
          </p:cNvPr>
          <p:cNvCxnSpPr>
            <a:cxnSpLocks/>
            <a:stCxn id="1147" idx="0"/>
            <a:endCxn id="3254" idx="6"/>
          </p:cNvCxnSpPr>
          <p:nvPr/>
        </p:nvCxnSpPr>
        <p:spPr>
          <a:xfrm rot="16200000" flipV="1">
            <a:off x="4094472" y="4800766"/>
            <a:ext cx="317532" cy="599294"/>
          </a:xfrm>
          <a:prstGeom prst="bentConnector3">
            <a:avLst>
              <a:gd name="adj1" fmla="val 50000"/>
            </a:avLst>
          </a:prstGeom>
          <a:ln w="190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98" name="Connector: Elbow 3297">
            <a:extLst>
              <a:ext uri="{FF2B5EF4-FFF2-40B4-BE49-F238E27FC236}">
                <a16:creationId xmlns:a16="http://schemas.microsoft.com/office/drawing/2014/main" id="{4F576985-3A4B-7E65-E0AD-00CF5798731B}"/>
              </a:ext>
            </a:extLst>
          </p:cNvPr>
          <p:cNvCxnSpPr>
            <a:cxnSpLocks/>
            <a:stCxn id="3332" idx="0"/>
            <a:endCxn id="3253" idx="6"/>
          </p:cNvCxnSpPr>
          <p:nvPr/>
        </p:nvCxnSpPr>
        <p:spPr>
          <a:xfrm rot="16200000" flipV="1">
            <a:off x="4296709" y="4706957"/>
            <a:ext cx="317532" cy="786912"/>
          </a:xfrm>
          <a:prstGeom prst="bentConnector3">
            <a:avLst>
              <a:gd name="adj1" fmla="val 50000"/>
            </a:avLst>
          </a:prstGeom>
          <a:ln w="190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01" name="Connector: Elbow 3300">
            <a:extLst>
              <a:ext uri="{FF2B5EF4-FFF2-40B4-BE49-F238E27FC236}">
                <a16:creationId xmlns:a16="http://schemas.microsoft.com/office/drawing/2014/main" id="{494291EE-0482-0D66-2F73-24754B637E10}"/>
              </a:ext>
            </a:extLst>
          </p:cNvPr>
          <p:cNvCxnSpPr>
            <a:cxnSpLocks/>
            <a:stCxn id="3364" idx="1"/>
            <a:endCxn id="3252" idx="6"/>
          </p:cNvCxnSpPr>
          <p:nvPr/>
        </p:nvCxnSpPr>
        <p:spPr>
          <a:xfrm rot="16200000" flipV="1">
            <a:off x="4486247" y="4625848"/>
            <a:ext cx="324971" cy="956569"/>
          </a:xfrm>
          <a:prstGeom prst="bentConnector3">
            <a:avLst>
              <a:gd name="adj1" fmla="val 50000"/>
            </a:avLst>
          </a:prstGeom>
          <a:ln w="190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20" name="Connector: Elbow 3319">
            <a:extLst>
              <a:ext uri="{FF2B5EF4-FFF2-40B4-BE49-F238E27FC236}">
                <a16:creationId xmlns:a16="http://schemas.microsoft.com/office/drawing/2014/main" id="{D0E1D406-21EB-8713-8CD7-3426C4B5092D}"/>
              </a:ext>
            </a:extLst>
          </p:cNvPr>
          <p:cNvCxnSpPr>
            <a:cxnSpLocks/>
            <a:stCxn id="3370" idx="1"/>
            <a:endCxn id="3259" idx="6"/>
          </p:cNvCxnSpPr>
          <p:nvPr/>
        </p:nvCxnSpPr>
        <p:spPr>
          <a:xfrm rot="16200000" flipV="1">
            <a:off x="4688485" y="4532041"/>
            <a:ext cx="324971" cy="1144184"/>
          </a:xfrm>
          <a:prstGeom prst="bentConnector3">
            <a:avLst>
              <a:gd name="adj1" fmla="val 50000"/>
            </a:avLst>
          </a:prstGeom>
          <a:ln w="190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91" name="Connector: Elbow 1090">
            <a:extLst>
              <a:ext uri="{FF2B5EF4-FFF2-40B4-BE49-F238E27FC236}">
                <a16:creationId xmlns:a16="http://schemas.microsoft.com/office/drawing/2014/main" id="{1858DB2F-F16B-DD0E-4A78-07A1A09D6EC1}"/>
              </a:ext>
            </a:extLst>
          </p:cNvPr>
          <p:cNvCxnSpPr>
            <a:cxnSpLocks/>
            <a:stCxn id="3371" idx="7"/>
            <a:endCxn id="3265" idx="6"/>
          </p:cNvCxnSpPr>
          <p:nvPr/>
        </p:nvCxnSpPr>
        <p:spPr>
          <a:xfrm rot="16200000" flipV="1">
            <a:off x="5208664" y="4950544"/>
            <a:ext cx="378579" cy="253569"/>
          </a:xfrm>
          <a:prstGeom prst="bentConnector3">
            <a:avLst>
              <a:gd name="adj1" fmla="val 68870"/>
            </a:avLst>
          </a:prstGeom>
          <a:ln w="190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06" name="Straight Connector 1105">
            <a:extLst>
              <a:ext uri="{FF2B5EF4-FFF2-40B4-BE49-F238E27FC236}">
                <a16:creationId xmlns:a16="http://schemas.microsoft.com/office/drawing/2014/main" id="{DECD30F7-FE6E-5982-DC54-9C8EC736BEC2}"/>
              </a:ext>
            </a:extLst>
          </p:cNvPr>
          <p:cNvCxnSpPr>
            <a:stCxn id="3241" idx="4"/>
            <a:endCxn id="3251" idx="0"/>
          </p:cNvCxnSpPr>
          <p:nvPr/>
        </p:nvCxnSpPr>
        <p:spPr>
          <a:xfrm>
            <a:off x="3602907" y="4817028"/>
            <a:ext cx="70137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72" name="Connector: Elbow 3371">
            <a:extLst>
              <a:ext uri="{FF2B5EF4-FFF2-40B4-BE49-F238E27FC236}">
                <a16:creationId xmlns:a16="http://schemas.microsoft.com/office/drawing/2014/main" id="{E90A7B2F-7B1C-82BA-FCA7-E1368D3CC3CD}"/>
              </a:ext>
            </a:extLst>
          </p:cNvPr>
          <p:cNvCxnSpPr>
            <a:cxnSpLocks/>
            <a:stCxn id="3365" idx="1"/>
            <a:endCxn id="3264" idx="6"/>
          </p:cNvCxnSpPr>
          <p:nvPr/>
        </p:nvCxnSpPr>
        <p:spPr>
          <a:xfrm rot="16200000" flipV="1">
            <a:off x="4994491" y="5068339"/>
            <a:ext cx="379082" cy="17475"/>
          </a:xfrm>
          <a:prstGeom prst="bentConnector3">
            <a:avLst>
              <a:gd name="adj1" fmla="val 68844"/>
            </a:avLst>
          </a:prstGeom>
          <a:ln w="190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75" name="Connector: Elbow 3374">
            <a:extLst>
              <a:ext uri="{FF2B5EF4-FFF2-40B4-BE49-F238E27FC236}">
                <a16:creationId xmlns:a16="http://schemas.microsoft.com/office/drawing/2014/main" id="{B7AF0C84-D14A-A537-0566-E02F70950FA7}"/>
              </a:ext>
            </a:extLst>
          </p:cNvPr>
          <p:cNvCxnSpPr>
            <a:cxnSpLocks/>
            <a:stCxn id="3333" idx="1"/>
            <a:endCxn id="1067" idx="6"/>
          </p:cNvCxnSpPr>
          <p:nvPr/>
        </p:nvCxnSpPr>
        <p:spPr>
          <a:xfrm rot="5400000" flipH="1" flipV="1">
            <a:off x="4792252" y="4992007"/>
            <a:ext cx="379082" cy="170140"/>
          </a:xfrm>
          <a:prstGeom prst="bentConnector3">
            <a:avLst>
              <a:gd name="adj1" fmla="val 73870"/>
            </a:avLst>
          </a:prstGeom>
          <a:ln w="190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78" name="Connector: Elbow 3377">
            <a:extLst>
              <a:ext uri="{FF2B5EF4-FFF2-40B4-BE49-F238E27FC236}">
                <a16:creationId xmlns:a16="http://schemas.microsoft.com/office/drawing/2014/main" id="{9DF9A023-A0E0-B611-A4CF-85DECEEF20D0}"/>
              </a:ext>
            </a:extLst>
          </p:cNvPr>
          <p:cNvCxnSpPr>
            <a:cxnSpLocks/>
            <a:stCxn id="1150" idx="1"/>
            <a:endCxn id="1070" idx="6"/>
          </p:cNvCxnSpPr>
          <p:nvPr/>
        </p:nvCxnSpPr>
        <p:spPr>
          <a:xfrm rot="5400000" flipH="1" flipV="1">
            <a:off x="4590015" y="4898198"/>
            <a:ext cx="379082" cy="357758"/>
          </a:xfrm>
          <a:prstGeom prst="bentConnector3">
            <a:avLst>
              <a:gd name="adj1" fmla="val 69473"/>
            </a:avLst>
          </a:prstGeom>
          <a:ln w="190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83" name="Connector: Elbow 3382">
            <a:extLst>
              <a:ext uri="{FF2B5EF4-FFF2-40B4-BE49-F238E27FC236}">
                <a16:creationId xmlns:a16="http://schemas.microsoft.com/office/drawing/2014/main" id="{64373C40-34D6-3DD7-87AC-992D7FD31AD4}"/>
              </a:ext>
            </a:extLst>
          </p:cNvPr>
          <p:cNvCxnSpPr>
            <a:cxnSpLocks/>
            <a:stCxn id="1128" idx="1"/>
            <a:endCxn id="1071" idx="6"/>
          </p:cNvCxnSpPr>
          <p:nvPr/>
        </p:nvCxnSpPr>
        <p:spPr>
          <a:xfrm rot="5400000" flipH="1" flipV="1">
            <a:off x="4387778" y="4804389"/>
            <a:ext cx="379082" cy="545376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86" name="Connector: Elbow 3385">
            <a:extLst>
              <a:ext uri="{FF2B5EF4-FFF2-40B4-BE49-F238E27FC236}">
                <a16:creationId xmlns:a16="http://schemas.microsoft.com/office/drawing/2014/main" id="{5AA43A96-7670-0D45-E2A8-260B3035AE4C}"/>
              </a:ext>
            </a:extLst>
          </p:cNvPr>
          <p:cNvCxnSpPr>
            <a:cxnSpLocks/>
            <a:stCxn id="1118" idx="1"/>
            <a:endCxn id="1081" idx="6"/>
          </p:cNvCxnSpPr>
          <p:nvPr/>
        </p:nvCxnSpPr>
        <p:spPr>
          <a:xfrm rot="5400000" flipH="1" flipV="1">
            <a:off x="4185541" y="4710580"/>
            <a:ext cx="379082" cy="732994"/>
          </a:xfrm>
          <a:prstGeom prst="bentConnector3">
            <a:avLst>
              <a:gd name="adj1" fmla="val 68217"/>
            </a:avLst>
          </a:prstGeom>
          <a:ln w="190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89" name="Connector: Elbow 3388">
            <a:extLst>
              <a:ext uri="{FF2B5EF4-FFF2-40B4-BE49-F238E27FC236}">
                <a16:creationId xmlns:a16="http://schemas.microsoft.com/office/drawing/2014/main" id="{B0C9223E-502F-DD90-842F-07139ACC52D3}"/>
              </a:ext>
            </a:extLst>
          </p:cNvPr>
          <p:cNvCxnSpPr>
            <a:cxnSpLocks/>
            <a:stCxn id="1090" idx="1"/>
            <a:endCxn id="1084" idx="6"/>
          </p:cNvCxnSpPr>
          <p:nvPr/>
        </p:nvCxnSpPr>
        <p:spPr>
          <a:xfrm rot="5400000" flipH="1" flipV="1">
            <a:off x="3983304" y="4616771"/>
            <a:ext cx="379082" cy="920612"/>
          </a:xfrm>
          <a:prstGeom prst="bentConnector3">
            <a:avLst>
              <a:gd name="adj1" fmla="val 65076"/>
            </a:avLst>
          </a:prstGeom>
          <a:ln w="190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94" name="Connector: Elbow 3093">
            <a:extLst>
              <a:ext uri="{FF2B5EF4-FFF2-40B4-BE49-F238E27FC236}">
                <a16:creationId xmlns:a16="http://schemas.microsoft.com/office/drawing/2014/main" id="{A2D39228-F6B5-5864-DBF7-A7C2DAC19E8F}"/>
              </a:ext>
            </a:extLst>
          </p:cNvPr>
          <p:cNvCxnSpPr>
            <a:cxnSpLocks/>
            <a:stCxn id="1087" idx="2"/>
            <a:endCxn id="3191" idx="6"/>
          </p:cNvCxnSpPr>
          <p:nvPr/>
        </p:nvCxnSpPr>
        <p:spPr>
          <a:xfrm rot="5400000" flipH="1" flipV="1">
            <a:off x="3623698" y="1945911"/>
            <a:ext cx="3791850" cy="1989800"/>
          </a:xfrm>
          <a:prstGeom prst="bentConnector4">
            <a:avLst>
              <a:gd name="adj1" fmla="val 49665"/>
              <a:gd name="adj2" fmla="val 111489"/>
            </a:avLst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12" name="Connector: Elbow 3111">
            <a:extLst>
              <a:ext uri="{FF2B5EF4-FFF2-40B4-BE49-F238E27FC236}">
                <a16:creationId xmlns:a16="http://schemas.microsoft.com/office/drawing/2014/main" id="{30D3A4FD-42C0-7D56-C9FE-774B80431E9C}"/>
              </a:ext>
            </a:extLst>
          </p:cNvPr>
          <p:cNvCxnSpPr>
            <a:cxnSpLocks/>
            <a:stCxn id="3293" idx="0"/>
            <a:endCxn id="3362" idx="4"/>
          </p:cNvCxnSpPr>
          <p:nvPr/>
        </p:nvCxnSpPr>
        <p:spPr>
          <a:xfrm rot="16200000" flipV="1">
            <a:off x="5601464" y="5247658"/>
            <a:ext cx="299087" cy="1097088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16" name="Connector: Elbow 3115">
            <a:extLst>
              <a:ext uri="{FF2B5EF4-FFF2-40B4-BE49-F238E27FC236}">
                <a16:creationId xmlns:a16="http://schemas.microsoft.com/office/drawing/2014/main" id="{F83DF4C1-E314-F1F6-58E7-8AB3B769D26F}"/>
              </a:ext>
            </a:extLst>
          </p:cNvPr>
          <p:cNvCxnSpPr>
            <a:cxnSpLocks/>
            <a:stCxn id="3293" idx="0"/>
            <a:endCxn id="3331" idx="4"/>
          </p:cNvCxnSpPr>
          <p:nvPr/>
        </p:nvCxnSpPr>
        <p:spPr>
          <a:xfrm rot="16200000" flipV="1">
            <a:off x="5453441" y="5099635"/>
            <a:ext cx="299087" cy="1393134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21" name="Connector: Elbow 3120">
            <a:extLst>
              <a:ext uri="{FF2B5EF4-FFF2-40B4-BE49-F238E27FC236}">
                <a16:creationId xmlns:a16="http://schemas.microsoft.com/office/drawing/2014/main" id="{0846BB59-B404-3F53-114C-9A57DF48E1E9}"/>
              </a:ext>
            </a:extLst>
          </p:cNvPr>
          <p:cNvCxnSpPr>
            <a:cxnSpLocks/>
            <a:stCxn id="3293" idx="0"/>
            <a:endCxn id="1145" idx="4"/>
          </p:cNvCxnSpPr>
          <p:nvPr/>
        </p:nvCxnSpPr>
        <p:spPr>
          <a:xfrm rot="16200000" flipV="1">
            <a:off x="5305418" y="4951612"/>
            <a:ext cx="299087" cy="1689180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27" name="Connector: Elbow 3126">
            <a:extLst>
              <a:ext uri="{FF2B5EF4-FFF2-40B4-BE49-F238E27FC236}">
                <a16:creationId xmlns:a16="http://schemas.microsoft.com/office/drawing/2014/main" id="{30EBCCE8-3ABD-4D38-1EDE-39F4EA22D8CA}"/>
              </a:ext>
            </a:extLst>
          </p:cNvPr>
          <p:cNvCxnSpPr>
            <a:cxnSpLocks/>
            <a:stCxn id="3293" idx="0"/>
            <a:endCxn id="1125" idx="4"/>
          </p:cNvCxnSpPr>
          <p:nvPr/>
        </p:nvCxnSpPr>
        <p:spPr>
          <a:xfrm rot="16200000" flipV="1">
            <a:off x="5157395" y="4803589"/>
            <a:ext cx="299087" cy="1985226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34" name="Connector: Elbow 3133">
            <a:extLst>
              <a:ext uri="{FF2B5EF4-FFF2-40B4-BE49-F238E27FC236}">
                <a16:creationId xmlns:a16="http://schemas.microsoft.com/office/drawing/2014/main" id="{C9648601-7369-F80F-0F92-A02615B949DA}"/>
              </a:ext>
            </a:extLst>
          </p:cNvPr>
          <p:cNvCxnSpPr>
            <a:cxnSpLocks/>
            <a:stCxn id="3293" idx="0"/>
            <a:endCxn id="1110" idx="4"/>
          </p:cNvCxnSpPr>
          <p:nvPr/>
        </p:nvCxnSpPr>
        <p:spPr>
          <a:xfrm rot="16200000" flipV="1">
            <a:off x="5009372" y="4655566"/>
            <a:ext cx="299087" cy="2281272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93" name="Connector: Elbow 3392">
            <a:extLst>
              <a:ext uri="{FF2B5EF4-FFF2-40B4-BE49-F238E27FC236}">
                <a16:creationId xmlns:a16="http://schemas.microsoft.com/office/drawing/2014/main" id="{1D7CC946-9838-8E48-7FC3-9B31DB98A814}"/>
              </a:ext>
            </a:extLst>
          </p:cNvPr>
          <p:cNvCxnSpPr>
            <a:cxnSpLocks/>
            <a:stCxn id="3293" idx="0"/>
            <a:endCxn id="3327" idx="4"/>
          </p:cNvCxnSpPr>
          <p:nvPr/>
        </p:nvCxnSpPr>
        <p:spPr>
          <a:xfrm rot="16200000" flipV="1">
            <a:off x="4861349" y="4507543"/>
            <a:ext cx="299087" cy="2577318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61806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55D444-87AE-7923-95EE-7E88CC9684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CCBB2FE8-76A2-345A-12DF-C753C09764FB}"/>
              </a:ext>
            </a:extLst>
          </p:cNvPr>
          <p:cNvSpPr/>
          <p:nvPr/>
        </p:nvSpPr>
        <p:spPr>
          <a:xfrm>
            <a:off x="0" y="22225"/>
            <a:ext cx="12192000" cy="68135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80" name="Connector: Elbow 1079">
            <a:extLst>
              <a:ext uri="{FF2B5EF4-FFF2-40B4-BE49-F238E27FC236}">
                <a16:creationId xmlns:a16="http://schemas.microsoft.com/office/drawing/2014/main" id="{ED89A0BE-FE9C-85D9-AAE7-12134D1D2F11}"/>
              </a:ext>
            </a:extLst>
          </p:cNvPr>
          <p:cNvCxnSpPr>
            <a:cxnSpLocks/>
            <a:stCxn id="1130" idx="6"/>
            <a:endCxn id="1037" idx="3"/>
          </p:cNvCxnSpPr>
          <p:nvPr/>
        </p:nvCxnSpPr>
        <p:spPr>
          <a:xfrm flipV="1">
            <a:off x="1752372" y="4344310"/>
            <a:ext cx="388654" cy="1365713"/>
          </a:xfrm>
          <a:prstGeom prst="bentConnector3">
            <a:avLst>
              <a:gd name="adj1" fmla="val 301943"/>
            </a:avLst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268" name="Group 3267">
            <a:extLst>
              <a:ext uri="{FF2B5EF4-FFF2-40B4-BE49-F238E27FC236}">
                <a16:creationId xmlns:a16="http://schemas.microsoft.com/office/drawing/2014/main" id="{3D6E33BE-4949-A5BF-195F-262DFFF32913}"/>
              </a:ext>
            </a:extLst>
          </p:cNvPr>
          <p:cNvGrpSpPr/>
          <p:nvPr/>
        </p:nvGrpSpPr>
        <p:grpSpPr>
          <a:xfrm>
            <a:off x="5467567" y="628671"/>
            <a:ext cx="1032753" cy="609143"/>
            <a:chOff x="4026581" y="1113286"/>
            <a:chExt cx="1032753" cy="609143"/>
          </a:xfrm>
        </p:grpSpPr>
        <p:pic>
          <p:nvPicPr>
            <p:cNvPr id="3269" name="Picture 2" descr="Produktbild">
              <a:extLst>
                <a:ext uri="{FF2B5EF4-FFF2-40B4-BE49-F238E27FC236}">
                  <a16:creationId xmlns:a16="http://schemas.microsoft.com/office/drawing/2014/main" id="{2E2970AA-FFA0-F68D-A52A-5A325F44CC1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4026581" y="1113286"/>
              <a:ext cx="1032753" cy="609143"/>
            </a:xfrm>
            <a:prstGeom prst="rect">
              <a:avLst/>
            </a:prstGeom>
            <a:noFill/>
            <a:ln cap="flat">
              <a:noFill/>
            </a:ln>
          </p:spPr>
        </p:pic>
        <p:sp>
          <p:nvSpPr>
            <p:cNvPr id="3270" name="Oval 3269">
              <a:extLst>
                <a:ext uri="{FF2B5EF4-FFF2-40B4-BE49-F238E27FC236}">
                  <a16:creationId xmlns:a16="http://schemas.microsoft.com/office/drawing/2014/main" id="{31E738CA-EC31-9AE7-55D4-7E05392553A3}"/>
                </a:ext>
              </a:extLst>
            </p:cNvPr>
            <p:cNvSpPr/>
            <p:nvPr/>
          </p:nvSpPr>
          <p:spPr>
            <a:xfrm>
              <a:off x="4330813" y="1666845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71" name="Oval 3270">
              <a:extLst>
                <a:ext uri="{FF2B5EF4-FFF2-40B4-BE49-F238E27FC236}">
                  <a16:creationId xmlns:a16="http://schemas.microsoft.com/office/drawing/2014/main" id="{E9C8AD91-CC0D-58D9-A815-61EF6FA87CCF}"/>
                </a:ext>
              </a:extLst>
            </p:cNvPr>
            <p:cNvSpPr/>
            <p:nvPr/>
          </p:nvSpPr>
          <p:spPr>
            <a:xfrm>
              <a:off x="4368796" y="1666845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72" name="Oval 3271">
              <a:extLst>
                <a:ext uri="{FF2B5EF4-FFF2-40B4-BE49-F238E27FC236}">
                  <a16:creationId xmlns:a16="http://schemas.microsoft.com/office/drawing/2014/main" id="{84E6315C-D12E-68D7-EA4D-38116E169FAB}"/>
                </a:ext>
              </a:extLst>
            </p:cNvPr>
            <p:cNvSpPr/>
            <p:nvPr/>
          </p:nvSpPr>
          <p:spPr>
            <a:xfrm>
              <a:off x="4421966" y="1666845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73" name="Oval 3272">
              <a:extLst>
                <a:ext uri="{FF2B5EF4-FFF2-40B4-BE49-F238E27FC236}">
                  <a16:creationId xmlns:a16="http://schemas.microsoft.com/office/drawing/2014/main" id="{61FADEAB-6485-221F-D79A-45A5DC0BC119}"/>
                </a:ext>
              </a:extLst>
            </p:cNvPr>
            <p:cNvSpPr/>
            <p:nvPr/>
          </p:nvSpPr>
          <p:spPr>
            <a:xfrm>
              <a:off x="4459949" y="1666845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74" name="Oval 3273">
              <a:extLst>
                <a:ext uri="{FF2B5EF4-FFF2-40B4-BE49-F238E27FC236}">
                  <a16:creationId xmlns:a16="http://schemas.microsoft.com/office/drawing/2014/main" id="{A529888C-9C19-D2F6-3056-DCB538443611}"/>
                </a:ext>
              </a:extLst>
            </p:cNvPr>
            <p:cNvSpPr/>
            <p:nvPr/>
          </p:nvSpPr>
          <p:spPr>
            <a:xfrm>
              <a:off x="4693476" y="1671629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75" name="Oval 3274">
              <a:extLst>
                <a:ext uri="{FF2B5EF4-FFF2-40B4-BE49-F238E27FC236}">
                  <a16:creationId xmlns:a16="http://schemas.microsoft.com/office/drawing/2014/main" id="{D18E6581-EAF4-3C22-8534-31C24900D0ED}"/>
                </a:ext>
              </a:extLst>
            </p:cNvPr>
            <p:cNvSpPr/>
            <p:nvPr/>
          </p:nvSpPr>
          <p:spPr>
            <a:xfrm>
              <a:off x="4731459" y="1671629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76" name="Oval 3275">
              <a:extLst>
                <a:ext uri="{FF2B5EF4-FFF2-40B4-BE49-F238E27FC236}">
                  <a16:creationId xmlns:a16="http://schemas.microsoft.com/office/drawing/2014/main" id="{B5747231-EC5F-A590-28C4-E903E277F1DF}"/>
                </a:ext>
              </a:extLst>
            </p:cNvPr>
            <p:cNvSpPr/>
            <p:nvPr/>
          </p:nvSpPr>
          <p:spPr>
            <a:xfrm>
              <a:off x="4784629" y="1671629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77" name="Oval 3276">
              <a:extLst>
                <a:ext uri="{FF2B5EF4-FFF2-40B4-BE49-F238E27FC236}">
                  <a16:creationId xmlns:a16="http://schemas.microsoft.com/office/drawing/2014/main" id="{091A0C80-0634-0CE5-0FA8-47BD0D05B77E}"/>
                </a:ext>
              </a:extLst>
            </p:cNvPr>
            <p:cNvSpPr/>
            <p:nvPr/>
          </p:nvSpPr>
          <p:spPr>
            <a:xfrm>
              <a:off x="4822612" y="1671629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184" name="Group 3183">
            <a:extLst>
              <a:ext uri="{FF2B5EF4-FFF2-40B4-BE49-F238E27FC236}">
                <a16:creationId xmlns:a16="http://schemas.microsoft.com/office/drawing/2014/main" id="{52113DA6-5518-7866-99E2-A824448EFC63}"/>
              </a:ext>
            </a:extLst>
          </p:cNvPr>
          <p:cNvGrpSpPr/>
          <p:nvPr/>
        </p:nvGrpSpPr>
        <p:grpSpPr>
          <a:xfrm>
            <a:off x="4906588" y="593791"/>
            <a:ext cx="700843" cy="617634"/>
            <a:chOff x="935367" y="5315793"/>
            <a:chExt cx="700843" cy="617634"/>
          </a:xfrm>
        </p:grpSpPr>
        <p:pic>
          <p:nvPicPr>
            <p:cNvPr id="3088" name="Picture 16">
              <a:extLst>
                <a:ext uri="{FF2B5EF4-FFF2-40B4-BE49-F238E27FC236}">
                  <a16:creationId xmlns:a16="http://schemas.microsoft.com/office/drawing/2014/main" id="{578010C5-6FF3-144E-76B6-989B5CB2D52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5367" y="5315793"/>
              <a:ext cx="700843" cy="6176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182" name="Oval 3181">
              <a:extLst>
                <a:ext uri="{FF2B5EF4-FFF2-40B4-BE49-F238E27FC236}">
                  <a16:creationId xmlns:a16="http://schemas.microsoft.com/office/drawing/2014/main" id="{CA105C08-A018-9A25-4848-BF6FD9E092FF}"/>
                </a:ext>
              </a:extLst>
            </p:cNvPr>
            <p:cNvSpPr/>
            <p:nvPr/>
          </p:nvSpPr>
          <p:spPr>
            <a:xfrm>
              <a:off x="942963" y="5447652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83" name="Oval 3182">
              <a:extLst>
                <a:ext uri="{FF2B5EF4-FFF2-40B4-BE49-F238E27FC236}">
                  <a16:creationId xmlns:a16="http://schemas.microsoft.com/office/drawing/2014/main" id="{8471B424-1F23-C01C-9598-43EE4316A1A0}"/>
                </a:ext>
              </a:extLst>
            </p:cNvPr>
            <p:cNvSpPr/>
            <p:nvPr/>
          </p:nvSpPr>
          <p:spPr>
            <a:xfrm>
              <a:off x="942963" y="5734608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12" name="Group 1111">
            <a:extLst>
              <a:ext uri="{FF2B5EF4-FFF2-40B4-BE49-F238E27FC236}">
                <a16:creationId xmlns:a16="http://schemas.microsoft.com/office/drawing/2014/main" id="{501FEEA4-8A49-C3A3-AB17-4EDDD9B97934}"/>
              </a:ext>
            </a:extLst>
          </p:cNvPr>
          <p:cNvGrpSpPr/>
          <p:nvPr/>
        </p:nvGrpSpPr>
        <p:grpSpPr>
          <a:xfrm>
            <a:off x="461573" y="6237187"/>
            <a:ext cx="357033" cy="546198"/>
            <a:chOff x="197391" y="2129513"/>
            <a:chExt cx="357033" cy="546198"/>
          </a:xfrm>
        </p:grpSpPr>
        <p:pic>
          <p:nvPicPr>
            <p:cNvPr id="1113" name="Picture 2" descr="CRISTEC RCE Battery Isolator 180 A 2 outputs Image 1 of 4">
              <a:extLst>
                <a:ext uri="{FF2B5EF4-FFF2-40B4-BE49-F238E27FC236}">
                  <a16:creationId xmlns:a16="http://schemas.microsoft.com/office/drawing/2014/main" id="{0CDF37F3-8AFF-CB0A-581E-C566A919A53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793" t="23556" r="20927" b="23111"/>
            <a:stretch>
              <a:fillRect/>
            </a:stretch>
          </p:blipFill>
          <p:spPr bwMode="auto">
            <a:xfrm rot="5400000">
              <a:off x="102809" y="2224095"/>
              <a:ext cx="546198" cy="3570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14" name="Oval 1113">
              <a:extLst>
                <a:ext uri="{FF2B5EF4-FFF2-40B4-BE49-F238E27FC236}">
                  <a16:creationId xmlns:a16="http://schemas.microsoft.com/office/drawing/2014/main" id="{6B2FD39F-CBF0-FAB5-81CA-FFF40AEA3C4D}"/>
                </a:ext>
              </a:extLst>
            </p:cNvPr>
            <p:cNvSpPr/>
            <p:nvPr/>
          </p:nvSpPr>
          <p:spPr>
            <a:xfrm>
              <a:off x="364794" y="2295660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5" name="Oval 1114">
              <a:extLst>
                <a:ext uri="{FF2B5EF4-FFF2-40B4-BE49-F238E27FC236}">
                  <a16:creationId xmlns:a16="http://schemas.microsoft.com/office/drawing/2014/main" id="{2139F1FE-26C6-A034-A45D-5A87D85CB31F}"/>
                </a:ext>
              </a:extLst>
            </p:cNvPr>
            <p:cNvSpPr/>
            <p:nvPr/>
          </p:nvSpPr>
          <p:spPr>
            <a:xfrm>
              <a:off x="440086" y="2385200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6" name="Oval 1115">
              <a:extLst>
                <a:ext uri="{FF2B5EF4-FFF2-40B4-BE49-F238E27FC236}">
                  <a16:creationId xmlns:a16="http://schemas.microsoft.com/office/drawing/2014/main" id="{543BAB94-EABB-F460-26CD-3A95C7BACC11}"/>
                </a:ext>
              </a:extLst>
            </p:cNvPr>
            <p:cNvSpPr/>
            <p:nvPr/>
          </p:nvSpPr>
          <p:spPr>
            <a:xfrm>
              <a:off x="364794" y="2476952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F47D4A21-7D3F-EFCC-162C-CA238453C07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79" t="17566" r="9679" b="8009"/>
          <a:stretch>
            <a:fillRect/>
          </a:stretch>
        </p:blipFill>
        <p:spPr>
          <a:xfrm>
            <a:off x="7371700" y="941465"/>
            <a:ext cx="1030196" cy="1426282"/>
          </a:xfrm>
          <a:prstGeom prst="rect">
            <a:avLst/>
          </a:prstGeom>
        </p:spPr>
      </p:pic>
      <p:grpSp>
        <p:nvGrpSpPr>
          <p:cNvPr id="3206" name="Battery Protect">
            <a:extLst>
              <a:ext uri="{FF2B5EF4-FFF2-40B4-BE49-F238E27FC236}">
                <a16:creationId xmlns:a16="http://schemas.microsoft.com/office/drawing/2014/main" id="{5EF6B2F8-85E7-2F3B-0EF0-A97AC3A6642A}"/>
              </a:ext>
            </a:extLst>
          </p:cNvPr>
          <p:cNvGrpSpPr/>
          <p:nvPr/>
        </p:nvGrpSpPr>
        <p:grpSpPr>
          <a:xfrm rot="5400000">
            <a:off x="3785651" y="2168347"/>
            <a:ext cx="398760" cy="424416"/>
            <a:chOff x="3062566" y="3747906"/>
            <a:chExt cx="398760" cy="424416"/>
          </a:xfrm>
        </p:grpSpPr>
        <p:pic>
          <p:nvPicPr>
            <p:cNvPr id="3207" name="Picture 3206">
              <a:extLst>
                <a:ext uri="{FF2B5EF4-FFF2-40B4-BE49-F238E27FC236}">
                  <a16:creationId xmlns:a16="http://schemas.microsoft.com/office/drawing/2014/main" id="{6841D024-77BB-78D8-1DFA-735C6AD1238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38" t="5324" r="41295" b="5324"/>
            <a:stretch>
              <a:fillRect/>
            </a:stretch>
          </p:blipFill>
          <p:spPr>
            <a:xfrm rot="16200000">
              <a:off x="3049738" y="3760734"/>
              <a:ext cx="424416" cy="398760"/>
            </a:xfrm>
            <a:prstGeom prst="rect">
              <a:avLst/>
            </a:prstGeom>
          </p:spPr>
        </p:pic>
        <p:sp>
          <p:nvSpPr>
            <p:cNvPr id="3208" name="Oval 3207">
              <a:extLst>
                <a:ext uri="{FF2B5EF4-FFF2-40B4-BE49-F238E27FC236}">
                  <a16:creationId xmlns:a16="http://schemas.microsoft.com/office/drawing/2014/main" id="{9A3FE764-7722-E605-F95B-A39B8E86080F}"/>
                </a:ext>
              </a:extLst>
            </p:cNvPr>
            <p:cNvSpPr/>
            <p:nvPr/>
          </p:nvSpPr>
          <p:spPr>
            <a:xfrm>
              <a:off x="3234166" y="4051111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09" name="Oval 3208">
              <a:extLst>
                <a:ext uri="{FF2B5EF4-FFF2-40B4-BE49-F238E27FC236}">
                  <a16:creationId xmlns:a16="http://schemas.microsoft.com/office/drawing/2014/main" id="{F59AA29E-3406-41D9-B370-E04E56C04CCC}"/>
                </a:ext>
              </a:extLst>
            </p:cNvPr>
            <p:cNvSpPr/>
            <p:nvPr/>
          </p:nvSpPr>
          <p:spPr>
            <a:xfrm>
              <a:off x="3228783" y="3922339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205" name="Battery Protect">
            <a:extLst>
              <a:ext uri="{FF2B5EF4-FFF2-40B4-BE49-F238E27FC236}">
                <a16:creationId xmlns:a16="http://schemas.microsoft.com/office/drawing/2014/main" id="{F9EE7AF3-6F02-4140-53E7-F5C0A98B026A}"/>
              </a:ext>
            </a:extLst>
          </p:cNvPr>
          <p:cNvGrpSpPr/>
          <p:nvPr/>
        </p:nvGrpSpPr>
        <p:grpSpPr>
          <a:xfrm rot="5400000">
            <a:off x="3320945" y="2177606"/>
            <a:ext cx="398760" cy="424416"/>
            <a:chOff x="3062566" y="3747906"/>
            <a:chExt cx="398760" cy="424416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19194794-25DB-5927-4494-0958F415F08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38" t="5324" r="41295" b="5324"/>
            <a:stretch>
              <a:fillRect/>
            </a:stretch>
          </p:blipFill>
          <p:spPr>
            <a:xfrm rot="16200000">
              <a:off x="3049738" y="3760734"/>
              <a:ext cx="424416" cy="398760"/>
            </a:xfrm>
            <a:prstGeom prst="rect">
              <a:avLst/>
            </a:prstGeom>
          </p:spPr>
        </p:pic>
        <p:sp>
          <p:nvSpPr>
            <p:cNvPr id="3203" name="Oval 3202">
              <a:extLst>
                <a:ext uri="{FF2B5EF4-FFF2-40B4-BE49-F238E27FC236}">
                  <a16:creationId xmlns:a16="http://schemas.microsoft.com/office/drawing/2014/main" id="{1351B702-6CC7-D5BF-877C-5134BE105310}"/>
                </a:ext>
              </a:extLst>
            </p:cNvPr>
            <p:cNvSpPr/>
            <p:nvPr/>
          </p:nvSpPr>
          <p:spPr>
            <a:xfrm>
              <a:off x="3234166" y="4051111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04" name="Oval 3203">
              <a:extLst>
                <a:ext uri="{FF2B5EF4-FFF2-40B4-BE49-F238E27FC236}">
                  <a16:creationId xmlns:a16="http://schemas.microsoft.com/office/drawing/2014/main" id="{EB12956D-6DBE-C1B8-AC8F-B049F557BDC6}"/>
                </a:ext>
              </a:extLst>
            </p:cNvPr>
            <p:cNvSpPr/>
            <p:nvPr/>
          </p:nvSpPr>
          <p:spPr>
            <a:xfrm>
              <a:off x="3228783" y="3922339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3124" name="Connector: Elbow 3123">
            <a:extLst>
              <a:ext uri="{FF2B5EF4-FFF2-40B4-BE49-F238E27FC236}">
                <a16:creationId xmlns:a16="http://schemas.microsoft.com/office/drawing/2014/main" id="{341A5D21-78F4-E246-7B0A-F4B1E53C684F}"/>
              </a:ext>
            </a:extLst>
          </p:cNvPr>
          <p:cNvCxnSpPr>
            <a:cxnSpLocks/>
            <a:stCxn id="3122" idx="2"/>
            <a:endCxn id="3088" idx="0"/>
          </p:cNvCxnSpPr>
          <p:nvPr/>
        </p:nvCxnSpPr>
        <p:spPr>
          <a:xfrm rot="5400000" flipH="1">
            <a:off x="6531516" y="-680715"/>
            <a:ext cx="1097358" cy="3646370"/>
          </a:xfrm>
          <a:prstGeom prst="bentConnector5">
            <a:avLst>
              <a:gd name="adj1" fmla="val -20832"/>
              <a:gd name="adj2" fmla="val 51612"/>
              <a:gd name="adj3" fmla="val 120832"/>
            </a:avLst>
          </a:prstGeom>
          <a:ln w="190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itle 3">
            <a:extLst>
              <a:ext uri="{FF2B5EF4-FFF2-40B4-BE49-F238E27FC236}">
                <a16:creationId xmlns:a16="http://schemas.microsoft.com/office/drawing/2014/main" id="{1D59164D-253B-55EB-261A-A76A243E7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Updated 12v Systems </a:t>
            </a:r>
            <a:r>
              <a:rPr lang="en-US" i="1" dirty="0"/>
              <a:t>(incomplete)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B02D9B1-287F-5828-DC7A-06FAB5CFCE5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71659" y="1165058"/>
            <a:ext cx="255225" cy="255225"/>
          </a:xfrm>
          <a:prstGeom prst="rect">
            <a:avLst/>
          </a:prstGeom>
        </p:spPr>
      </p:pic>
      <p:grpSp>
        <p:nvGrpSpPr>
          <p:cNvPr id="29" name="Group 28">
            <a:extLst>
              <a:ext uri="{FF2B5EF4-FFF2-40B4-BE49-F238E27FC236}">
                <a16:creationId xmlns:a16="http://schemas.microsoft.com/office/drawing/2014/main" id="{48C7AB70-29DD-7D80-6AB1-2C3CC0595E30}"/>
              </a:ext>
            </a:extLst>
          </p:cNvPr>
          <p:cNvGrpSpPr/>
          <p:nvPr/>
        </p:nvGrpSpPr>
        <p:grpSpPr>
          <a:xfrm>
            <a:off x="460191" y="2456354"/>
            <a:ext cx="357033" cy="546198"/>
            <a:chOff x="197391" y="2129513"/>
            <a:chExt cx="357033" cy="546198"/>
          </a:xfrm>
        </p:grpSpPr>
        <p:pic>
          <p:nvPicPr>
            <p:cNvPr id="3074" name="Picture 2" descr="CRISTEC RCE Battery Isolator 180 A 2 outputs Image 1 of 4">
              <a:extLst>
                <a:ext uri="{FF2B5EF4-FFF2-40B4-BE49-F238E27FC236}">
                  <a16:creationId xmlns:a16="http://schemas.microsoft.com/office/drawing/2014/main" id="{8522EC74-DDFE-3604-A328-1854C0E2CA5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793" t="23556" r="20927" b="23111"/>
            <a:stretch>
              <a:fillRect/>
            </a:stretch>
          </p:blipFill>
          <p:spPr bwMode="auto">
            <a:xfrm rot="5400000">
              <a:off x="102809" y="2224095"/>
              <a:ext cx="546198" cy="3570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3E662094-FEE2-7892-2CCC-36BC6A4FF20D}"/>
                </a:ext>
              </a:extLst>
            </p:cNvPr>
            <p:cNvSpPr/>
            <p:nvPr/>
          </p:nvSpPr>
          <p:spPr>
            <a:xfrm>
              <a:off x="364794" y="2295660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0E94A211-3B32-F49E-9B68-1C617069CA63}"/>
                </a:ext>
              </a:extLst>
            </p:cNvPr>
            <p:cNvSpPr/>
            <p:nvPr/>
          </p:nvSpPr>
          <p:spPr>
            <a:xfrm>
              <a:off x="440086" y="2385200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AF9C7131-A2C5-77AF-0015-D7AAE3156CF8}"/>
                </a:ext>
              </a:extLst>
            </p:cNvPr>
            <p:cNvSpPr/>
            <p:nvPr/>
          </p:nvSpPr>
          <p:spPr>
            <a:xfrm>
              <a:off x="364794" y="2476952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21" name="Connector: Elbow 20">
            <a:extLst>
              <a:ext uri="{FF2B5EF4-FFF2-40B4-BE49-F238E27FC236}">
                <a16:creationId xmlns:a16="http://schemas.microsoft.com/office/drawing/2014/main" id="{315BD2C9-70A6-93E4-1304-D3C5B3DC9F11}"/>
              </a:ext>
            </a:extLst>
          </p:cNvPr>
          <p:cNvCxnSpPr>
            <a:cxnSpLocks/>
            <a:stCxn id="11" idx="2"/>
            <a:endCxn id="13" idx="6"/>
          </p:cNvCxnSpPr>
          <p:nvPr/>
        </p:nvCxnSpPr>
        <p:spPr>
          <a:xfrm rot="5400000">
            <a:off x="967900" y="1206069"/>
            <a:ext cx="1317158" cy="1745586"/>
          </a:xfrm>
          <a:prstGeom prst="bentConnector2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7" name="Group 36">
            <a:extLst>
              <a:ext uri="{FF2B5EF4-FFF2-40B4-BE49-F238E27FC236}">
                <a16:creationId xmlns:a16="http://schemas.microsoft.com/office/drawing/2014/main" id="{AC01949B-9725-5BE6-7E03-EF7929873FE6}"/>
              </a:ext>
            </a:extLst>
          </p:cNvPr>
          <p:cNvGrpSpPr/>
          <p:nvPr/>
        </p:nvGrpSpPr>
        <p:grpSpPr>
          <a:xfrm>
            <a:off x="941141" y="1122144"/>
            <a:ext cx="344598" cy="344598"/>
            <a:chOff x="748191" y="1051019"/>
            <a:chExt cx="344598" cy="344598"/>
          </a:xfrm>
        </p:grpSpPr>
        <p:pic>
          <p:nvPicPr>
            <p:cNvPr id="7" name="Picture 2">
              <a:extLst>
                <a:ext uri="{FF2B5EF4-FFF2-40B4-BE49-F238E27FC236}">
                  <a16:creationId xmlns:a16="http://schemas.microsoft.com/office/drawing/2014/main" id="{3EC8E496-53A5-58C9-C78B-395A56B901C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8191" y="1051019"/>
              <a:ext cx="344598" cy="3445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E2A40BA0-93D4-D866-FA19-3CA988AFABBA}"/>
                </a:ext>
              </a:extLst>
            </p:cNvPr>
            <p:cNvSpPr/>
            <p:nvPr/>
          </p:nvSpPr>
          <p:spPr>
            <a:xfrm>
              <a:off x="806962" y="1081113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6500E3C5-9619-3526-ADFE-56D14A61AE1C}"/>
                </a:ext>
              </a:extLst>
            </p:cNvPr>
            <p:cNvSpPr/>
            <p:nvPr/>
          </p:nvSpPr>
          <p:spPr>
            <a:xfrm>
              <a:off x="981084" y="1081113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32" name="Group 1031">
            <a:extLst>
              <a:ext uri="{FF2B5EF4-FFF2-40B4-BE49-F238E27FC236}">
                <a16:creationId xmlns:a16="http://schemas.microsoft.com/office/drawing/2014/main" id="{6A8E9507-D7D1-8E98-6E4D-0FB3247BFC67}"/>
              </a:ext>
            </a:extLst>
          </p:cNvPr>
          <p:cNvGrpSpPr/>
          <p:nvPr/>
        </p:nvGrpSpPr>
        <p:grpSpPr>
          <a:xfrm>
            <a:off x="1433968" y="1891429"/>
            <a:ext cx="328141" cy="317164"/>
            <a:chOff x="1241018" y="1820304"/>
            <a:chExt cx="328141" cy="317164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764C6B82-A5BF-9319-76F3-03930166746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264039" y="1820304"/>
              <a:ext cx="305120" cy="317164"/>
            </a:xfrm>
            <a:prstGeom prst="rect">
              <a:avLst/>
            </a:prstGeom>
          </p:spPr>
        </p:pic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B6B5FB4F-15F0-D463-3B29-147F54667F5D}"/>
                </a:ext>
              </a:extLst>
            </p:cNvPr>
            <p:cNvSpPr/>
            <p:nvPr/>
          </p:nvSpPr>
          <p:spPr>
            <a:xfrm>
              <a:off x="1241018" y="1937195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49" name="Oval 3148">
              <a:extLst>
                <a:ext uri="{FF2B5EF4-FFF2-40B4-BE49-F238E27FC236}">
                  <a16:creationId xmlns:a16="http://schemas.microsoft.com/office/drawing/2014/main" id="{617C60D7-CAB4-5019-6B1F-5C3AC318014B}"/>
                </a:ext>
              </a:extLst>
            </p:cNvPr>
            <p:cNvSpPr/>
            <p:nvPr/>
          </p:nvSpPr>
          <p:spPr>
            <a:xfrm>
              <a:off x="1241018" y="2003869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52" name="Connector: Elbow 51">
            <a:extLst>
              <a:ext uri="{FF2B5EF4-FFF2-40B4-BE49-F238E27FC236}">
                <a16:creationId xmlns:a16="http://schemas.microsoft.com/office/drawing/2014/main" id="{0CAD1D61-E0C8-108C-A79D-5CCC73273B2E}"/>
              </a:ext>
            </a:extLst>
          </p:cNvPr>
          <p:cNvCxnSpPr>
            <a:cxnSpLocks/>
            <a:stCxn id="47" idx="2"/>
            <a:endCxn id="36" idx="6"/>
          </p:cNvCxnSpPr>
          <p:nvPr/>
        </p:nvCxnSpPr>
        <p:spPr>
          <a:xfrm rot="10800000">
            <a:off x="1224834" y="1177638"/>
            <a:ext cx="209134" cy="856082"/>
          </a:xfrm>
          <a:prstGeom prst="bentConnector3">
            <a:avLst>
              <a:gd name="adj1" fmla="val 50000"/>
            </a:avLst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33" name="Group 1032">
            <a:extLst>
              <a:ext uri="{FF2B5EF4-FFF2-40B4-BE49-F238E27FC236}">
                <a16:creationId xmlns:a16="http://schemas.microsoft.com/office/drawing/2014/main" id="{5D68486D-6AA9-F273-B600-A1E250C5B59F}"/>
              </a:ext>
            </a:extLst>
          </p:cNvPr>
          <p:cNvGrpSpPr/>
          <p:nvPr/>
        </p:nvGrpSpPr>
        <p:grpSpPr>
          <a:xfrm>
            <a:off x="1431589" y="2254943"/>
            <a:ext cx="330520" cy="317164"/>
            <a:chOff x="1238639" y="1820304"/>
            <a:chExt cx="330520" cy="317164"/>
          </a:xfrm>
        </p:grpSpPr>
        <p:pic>
          <p:nvPicPr>
            <p:cNvPr id="1034" name="Picture 1033">
              <a:extLst>
                <a:ext uri="{FF2B5EF4-FFF2-40B4-BE49-F238E27FC236}">
                  <a16:creationId xmlns:a16="http://schemas.microsoft.com/office/drawing/2014/main" id="{D1D3D593-4783-C7A6-897D-C00D22803FB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264039" y="1820304"/>
              <a:ext cx="305120" cy="317164"/>
            </a:xfrm>
            <a:prstGeom prst="rect">
              <a:avLst/>
            </a:prstGeom>
          </p:spPr>
        </p:pic>
        <p:sp>
          <p:nvSpPr>
            <p:cNvPr id="1035" name="Oval 1034">
              <a:extLst>
                <a:ext uri="{FF2B5EF4-FFF2-40B4-BE49-F238E27FC236}">
                  <a16:creationId xmlns:a16="http://schemas.microsoft.com/office/drawing/2014/main" id="{C339B4A9-A14C-2543-3F18-5563D22180B6}"/>
                </a:ext>
              </a:extLst>
            </p:cNvPr>
            <p:cNvSpPr/>
            <p:nvPr/>
          </p:nvSpPr>
          <p:spPr>
            <a:xfrm>
              <a:off x="1238639" y="1975298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36" name="Group 1035">
            <a:extLst>
              <a:ext uri="{FF2B5EF4-FFF2-40B4-BE49-F238E27FC236}">
                <a16:creationId xmlns:a16="http://schemas.microsoft.com/office/drawing/2014/main" id="{DD942945-D2BC-67AD-B7A7-A14F5BFF7EA8}"/>
              </a:ext>
            </a:extLst>
          </p:cNvPr>
          <p:cNvGrpSpPr/>
          <p:nvPr/>
        </p:nvGrpSpPr>
        <p:grpSpPr>
          <a:xfrm>
            <a:off x="1810506" y="4185728"/>
            <a:ext cx="330520" cy="317164"/>
            <a:chOff x="1238639" y="1820304"/>
            <a:chExt cx="330520" cy="317164"/>
          </a:xfrm>
        </p:grpSpPr>
        <p:pic>
          <p:nvPicPr>
            <p:cNvPr id="1037" name="Picture 1036">
              <a:extLst>
                <a:ext uri="{FF2B5EF4-FFF2-40B4-BE49-F238E27FC236}">
                  <a16:creationId xmlns:a16="http://schemas.microsoft.com/office/drawing/2014/main" id="{E256D660-729A-80FF-0024-D48639B6788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264039" y="1820304"/>
              <a:ext cx="305120" cy="317164"/>
            </a:xfrm>
            <a:prstGeom prst="rect">
              <a:avLst/>
            </a:prstGeom>
          </p:spPr>
        </p:pic>
        <p:sp>
          <p:nvSpPr>
            <p:cNvPr id="1038" name="Oval 1037">
              <a:extLst>
                <a:ext uri="{FF2B5EF4-FFF2-40B4-BE49-F238E27FC236}">
                  <a16:creationId xmlns:a16="http://schemas.microsoft.com/office/drawing/2014/main" id="{C3CAD7A4-EE78-205A-6957-204D32656016}"/>
                </a:ext>
              </a:extLst>
            </p:cNvPr>
            <p:cNvSpPr/>
            <p:nvPr/>
          </p:nvSpPr>
          <p:spPr>
            <a:xfrm>
              <a:off x="1238639" y="1975298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39" name="TextBox 1038">
            <a:extLst>
              <a:ext uri="{FF2B5EF4-FFF2-40B4-BE49-F238E27FC236}">
                <a16:creationId xmlns:a16="http://schemas.microsoft.com/office/drawing/2014/main" id="{8379A558-F19A-636E-E4AE-30F7DAE171E0}"/>
              </a:ext>
            </a:extLst>
          </p:cNvPr>
          <p:cNvSpPr txBox="1"/>
          <p:nvPr/>
        </p:nvSpPr>
        <p:spPr>
          <a:xfrm>
            <a:off x="1946699" y="3785810"/>
            <a:ext cx="6848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/>
              <a:t>Engine</a:t>
            </a:r>
            <a:br>
              <a:rPr lang="en-US" sz="1100" dirty="0"/>
            </a:br>
            <a:r>
              <a:rPr lang="en-US" sz="1100" dirty="0"/>
              <a:t>Coupling</a:t>
            </a:r>
          </a:p>
        </p:txBody>
      </p:sp>
      <p:pic>
        <p:nvPicPr>
          <p:cNvPr id="1042" name="Picture 1041">
            <a:extLst>
              <a:ext uri="{FF2B5EF4-FFF2-40B4-BE49-F238E27FC236}">
                <a16:creationId xmlns:a16="http://schemas.microsoft.com/office/drawing/2014/main" id="{59E6EC29-E0D2-38AC-9470-958FA74A3C2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91789" y="3881410"/>
            <a:ext cx="305120" cy="317164"/>
          </a:xfrm>
          <a:prstGeom prst="rect">
            <a:avLst/>
          </a:prstGeom>
        </p:spPr>
      </p:pic>
      <p:sp>
        <p:nvSpPr>
          <p:cNvPr id="1044" name="TextBox 1043">
            <a:extLst>
              <a:ext uri="{FF2B5EF4-FFF2-40B4-BE49-F238E27FC236}">
                <a16:creationId xmlns:a16="http://schemas.microsoft.com/office/drawing/2014/main" id="{E62543FE-F1CB-5D35-30FD-8226E04FA023}"/>
              </a:ext>
            </a:extLst>
          </p:cNvPr>
          <p:cNvSpPr txBox="1"/>
          <p:nvPr/>
        </p:nvSpPr>
        <p:spPr>
          <a:xfrm>
            <a:off x="5732891" y="3487291"/>
            <a:ext cx="54534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/>
              <a:t>House</a:t>
            </a:r>
          </a:p>
        </p:txBody>
      </p:sp>
      <p:pic>
        <p:nvPicPr>
          <p:cNvPr id="1047" name="Picture 4" descr="Ship engine icon vector image can be used for cruiser | Premium Vector">
            <a:extLst>
              <a:ext uri="{FF2B5EF4-FFF2-40B4-BE49-F238E27FC236}">
                <a16:creationId xmlns:a16="http://schemas.microsoft.com/office/drawing/2014/main" id="{4F9744E5-3643-0B20-584B-9E01558C95A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1" t="17346" r="-1" b="16636"/>
          <a:stretch>
            <a:fillRect/>
          </a:stretch>
        </p:blipFill>
        <p:spPr bwMode="auto">
          <a:xfrm>
            <a:off x="1508932" y="4836044"/>
            <a:ext cx="832526" cy="566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0" name="Picture 1049">
            <a:extLst>
              <a:ext uri="{FF2B5EF4-FFF2-40B4-BE49-F238E27FC236}">
                <a16:creationId xmlns:a16="http://schemas.microsoft.com/office/drawing/2014/main" id="{7BC3B4CE-A169-FA29-AD57-ABAA47D8D0A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41458" y="4854058"/>
            <a:ext cx="255225" cy="255225"/>
          </a:xfrm>
          <a:prstGeom prst="rect">
            <a:avLst/>
          </a:prstGeom>
        </p:spPr>
      </p:pic>
      <p:grpSp>
        <p:nvGrpSpPr>
          <p:cNvPr id="1060" name="Group 1059">
            <a:extLst>
              <a:ext uri="{FF2B5EF4-FFF2-40B4-BE49-F238E27FC236}">
                <a16:creationId xmlns:a16="http://schemas.microsoft.com/office/drawing/2014/main" id="{111D51D5-2BB9-D78B-8565-2D18B58FC065}"/>
              </a:ext>
            </a:extLst>
          </p:cNvPr>
          <p:cNvGrpSpPr/>
          <p:nvPr/>
        </p:nvGrpSpPr>
        <p:grpSpPr>
          <a:xfrm>
            <a:off x="910940" y="4811144"/>
            <a:ext cx="344598" cy="344598"/>
            <a:chOff x="748191" y="1051019"/>
            <a:chExt cx="344598" cy="344598"/>
          </a:xfrm>
        </p:grpSpPr>
        <p:pic>
          <p:nvPicPr>
            <p:cNvPr id="1061" name="Picture 2">
              <a:extLst>
                <a:ext uri="{FF2B5EF4-FFF2-40B4-BE49-F238E27FC236}">
                  <a16:creationId xmlns:a16="http://schemas.microsoft.com/office/drawing/2014/main" id="{22323EAA-B06B-9543-D0BF-FAE8D3A9930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8191" y="1051019"/>
              <a:ext cx="344598" cy="3445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62" name="Oval 1061">
              <a:extLst>
                <a:ext uri="{FF2B5EF4-FFF2-40B4-BE49-F238E27FC236}">
                  <a16:creationId xmlns:a16="http://schemas.microsoft.com/office/drawing/2014/main" id="{D7DD0E5A-8AEA-1310-B0AD-9564BA215305}"/>
                </a:ext>
              </a:extLst>
            </p:cNvPr>
            <p:cNvSpPr/>
            <p:nvPr/>
          </p:nvSpPr>
          <p:spPr>
            <a:xfrm>
              <a:off x="806962" y="1081113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3" name="Oval 1062">
              <a:extLst>
                <a:ext uri="{FF2B5EF4-FFF2-40B4-BE49-F238E27FC236}">
                  <a16:creationId xmlns:a16="http://schemas.microsoft.com/office/drawing/2014/main" id="{E9D0F568-D903-C82B-584D-E92EA28D5E8A}"/>
                </a:ext>
              </a:extLst>
            </p:cNvPr>
            <p:cNvSpPr/>
            <p:nvPr/>
          </p:nvSpPr>
          <p:spPr>
            <a:xfrm>
              <a:off x="981084" y="1081113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072" name="Picture 1071">
            <a:extLst>
              <a:ext uri="{FF2B5EF4-FFF2-40B4-BE49-F238E27FC236}">
                <a16:creationId xmlns:a16="http://schemas.microsoft.com/office/drawing/2014/main" id="{32E18A0C-6674-28D4-E39C-9EC126FDED1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26788" y="5580429"/>
            <a:ext cx="305120" cy="317164"/>
          </a:xfrm>
          <a:prstGeom prst="rect">
            <a:avLst/>
          </a:prstGeom>
        </p:spPr>
      </p:pic>
      <p:sp>
        <p:nvSpPr>
          <p:cNvPr id="1073" name="Oval 1072">
            <a:extLst>
              <a:ext uri="{FF2B5EF4-FFF2-40B4-BE49-F238E27FC236}">
                <a16:creationId xmlns:a16="http://schemas.microsoft.com/office/drawing/2014/main" id="{A804D829-5762-D230-1C7C-200A417080C8}"/>
              </a:ext>
            </a:extLst>
          </p:cNvPr>
          <p:cNvSpPr/>
          <p:nvPr/>
        </p:nvSpPr>
        <p:spPr>
          <a:xfrm>
            <a:off x="1401388" y="5680362"/>
            <a:ext cx="50800" cy="50800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75" name="Connector: Elbow 1074">
            <a:extLst>
              <a:ext uri="{FF2B5EF4-FFF2-40B4-BE49-F238E27FC236}">
                <a16:creationId xmlns:a16="http://schemas.microsoft.com/office/drawing/2014/main" id="{ECB80C9E-C2AB-7DEF-A911-1E3B211E0382}"/>
              </a:ext>
            </a:extLst>
          </p:cNvPr>
          <p:cNvCxnSpPr>
            <a:cxnSpLocks/>
            <a:stCxn id="1073" idx="2"/>
            <a:endCxn id="1063" idx="6"/>
          </p:cNvCxnSpPr>
          <p:nvPr/>
        </p:nvCxnSpPr>
        <p:spPr>
          <a:xfrm rot="10800000">
            <a:off x="1194634" y="4866638"/>
            <a:ext cx="206755" cy="839124"/>
          </a:xfrm>
          <a:prstGeom prst="bentConnector3">
            <a:avLst>
              <a:gd name="adj1" fmla="val 50000"/>
            </a:avLst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77" name="Group 1076">
            <a:extLst>
              <a:ext uri="{FF2B5EF4-FFF2-40B4-BE49-F238E27FC236}">
                <a16:creationId xmlns:a16="http://schemas.microsoft.com/office/drawing/2014/main" id="{F256F7C0-922B-01D9-63F5-742184ED6981}"/>
              </a:ext>
            </a:extLst>
          </p:cNvPr>
          <p:cNvGrpSpPr/>
          <p:nvPr/>
        </p:nvGrpSpPr>
        <p:grpSpPr>
          <a:xfrm>
            <a:off x="1401388" y="6001093"/>
            <a:ext cx="330520" cy="317164"/>
            <a:chOff x="1238639" y="1820304"/>
            <a:chExt cx="330520" cy="317164"/>
          </a:xfrm>
        </p:grpSpPr>
        <p:pic>
          <p:nvPicPr>
            <p:cNvPr id="1078" name="Picture 1077">
              <a:extLst>
                <a:ext uri="{FF2B5EF4-FFF2-40B4-BE49-F238E27FC236}">
                  <a16:creationId xmlns:a16="http://schemas.microsoft.com/office/drawing/2014/main" id="{11F1E357-0C30-4F84-87DF-43D191B5243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264039" y="1820304"/>
              <a:ext cx="305120" cy="317164"/>
            </a:xfrm>
            <a:prstGeom prst="rect">
              <a:avLst/>
            </a:prstGeom>
          </p:spPr>
        </p:pic>
        <p:sp>
          <p:nvSpPr>
            <p:cNvPr id="1079" name="Oval 1078">
              <a:extLst>
                <a:ext uri="{FF2B5EF4-FFF2-40B4-BE49-F238E27FC236}">
                  <a16:creationId xmlns:a16="http://schemas.microsoft.com/office/drawing/2014/main" id="{6C7DC6B6-F6A7-FD4A-02AE-CEF3D2791805}"/>
                </a:ext>
              </a:extLst>
            </p:cNvPr>
            <p:cNvSpPr/>
            <p:nvPr/>
          </p:nvSpPr>
          <p:spPr>
            <a:xfrm>
              <a:off x="1238639" y="1975298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17" name="Oval 1116">
            <a:extLst>
              <a:ext uri="{FF2B5EF4-FFF2-40B4-BE49-F238E27FC236}">
                <a16:creationId xmlns:a16="http://schemas.microsoft.com/office/drawing/2014/main" id="{4052B973-A453-4484-1CFB-FC08BEAF68EE}"/>
              </a:ext>
            </a:extLst>
          </p:cNvPr>
          <p:cNvSpPr/>
          <p:nvPr/>
        </p:nvSpPr>
        <p:spPr>
          <a:xfrm>
            <a:off x="1400190" y="5746713"/>
            <a:ext cx="50800" cy="50800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2" name="Oval 1121">
            <a:extLst>
              <a:ext uri="{FF2B5EF4-FFF2-40B4-BE49-F238E27FC236}">
                <a16:creationId xmlns:a16="http://schemas.microsoft.com/office/drawing/2014/main" id="{378FF1E1-0E6A-8075-6804-4F8456589398}"/>
              </a:ext>
            </a:extLst>
          </p:cNvPr>
          <p:cNvSpPr/>
          <p:nvPr/>
        </p:nvSpPr>
        <p:spPr>
          <a:xfrm>
            <a:off x="627594" y="2827389"/>
            <a:ext cx="50800" cy="50800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27" name="Connector: Elbow 1126">
            <a:extLst>
              <a:ext uri="{FF2B5EF4-FFF2-40B4-BE49-F238E27FC236}">
                <a16:creationId xmlns:a16="http://schemas.microsoft.com/office/drawing/2014/main" id="{9F47B72B-BCFE-BF36-7980-18AE1B9B5A85}"/>
              </a:ext>
            </a:extLst>
          </p:cNvPr>
          <p:cNvCxnSpPr>
            <a:cxnSpLocks/>
            <a:stCxn id="3203" idx="2"/>
            <a:endCxn id="3208" idx="2"/>
          </p:cNvCxnSpPr>
          <p:nvPr/>
        </p:nvCxnSpPr>
        <p:spPr>
          <a:xfrm rot="5400000" flipH="1" flipV="1">
            <a:off x="3631652" y="2125052"/>
            <a:ext cx="9259" cy="464706"/>
          </a:xfrm>
          <a:prstGeom prst="bentConnector3">
            <a:avLst>
              <a:gd name="adj1" fmla="val 2466055"/>
            </a:avLst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31" name="Rectangle 1130">
            <a:extLst>
              <a:ext uri="{FF2B5EF4-FFF2-40B4-BE49-F238E27FC236}">
                <a16:creationId xmlns:a16="http://schemas.microsoft.com/office/drawing/2014/main" id="{C5752BBF-AE35-C7EB-13BF-9E03C14985EC}"/>
              </a:ext>
            </a:extLst>
          </p:cNvPr>
          <p:cNvSpPr/>
          <p:nvPr/>
        </p:nvSpPr>
        <p:spPr>
          <a:xfrm rot="5400000">
            <a:off x="5687724" y="4246448"/>
            <a:ext cx="853520" cy="8048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2" name="Oval 1131">
            <a:extLst>
              <a:ext uri="{FF2B5EF4-FFF2-40B4-BE49-F238E27FC236}">
                <a16:creationId xmlns:a16="http://schemas.microsoft.com/office/drawing/2014/main" id="{A833607B-38DD-B3BF-55C8-CAF3C1E9EFCE}"/>
              </a:ext>
            </a:extLst>
          </p:cNvPr>
          <p:cNvSpPr/>
          <p:nvPr/>
        </p:nvSpPr>
        <p:spPr>
          <a:xfrm>
            <a:off x="6154725" y="3973287"/>
            <a:ext cx="50800" cy="50800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3" name="Oval 1132">
            <a:extLst>
              <a:ext uri="{FF2B5EF4-FFF2-40B4-BE49-F238E27FC236}">
                <a16:creationId xmlns:a16="http://schemas.microsoft.com/office/drawing/2014/main" id="{0DEC7B4B-401F-3572-ECDC-C1F616D7C718}"/>
              </a:ext>
            </a:extLst>
          </p:cNvPr>
          <p:cNvSpPr/>
          <p:nvPr/>
        </p:nvSpPr>
        <p:spPr>
          <a:xfrm>
            <a:off x="6154725" y="4086645"/>
            <a:ext cx="50800" cy="50800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4" name="Oval 1133">
            <a:extLst>
              <a:ext uri="{FF2B5EF4-FFF2-40B4-BE49-F238E27FC236}">
                <a16:creationId xmlns:a16="http://schemas.microsoft.com/office/drawing/2014/main" id="{A4CA501E-FEF8-03BF-B031-8D54EDECBBE5}"/>
              </a:ext>
            </a:extLst>
          </p:cNvPr>
          <p:cNvSpPr/>
          <p:nvPr/>
        </p:nvSpPr>
        <p:spPr>
          <a:xfrm>
            <a:off x="6154725" y="4200003"/>
            <a:ext cx="50800" cy="50800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8" name="Picture 6" descr="Windlasses">
            <a:extLst>
              <a:ext uri="{FF2B5EF4-FFF2-40B4-BE49-F238E27FC236}">
                <a16:creationId xmlns:a16="http://schemas.microsoft.com/office/drawing/2014/main" id="{E9D85397-9894-D6E4-C5AB-37DBC160840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4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40" r="20722"/>
          <a:stretch>
            <a:fillRect/>
          </a:stretch>
        </p:blipFill>
        <p:spPr bwMode="auto">
          <a:xfrm>
            <a:off x="6867795" y="3979334"/>
            <a:ext cx="258742" cy="261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39" name="Picture 1138">
            <a:extLst>
              <a:ext uri="{FF2B5EF4-FFF2-40B4-BE49-F238E27FC236}">
                <a16:creationId xmlns:a16="http://schemas.microsoft.com/office/drawing/2014/main" id="{EE5E0F32-5DB7-B319-E9B1-002DB23A6704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885796" y="4299526"/>
            <a:ext cx="168717" cy="204335"/>
          </a:xfrm>
          <a:prstGeom prst="rect">
            <a:avLst/>
          </a:prstGeom>
        </p:spPr>
      </p:pic>
      <p:pic>
        <p:nvPicPr>
          <p:cNvPr id="1141" name="Picture 1140">
            <a:extLst>
              <a:ext uri="{FF2B5EF4-FFF2-40B4-BE49-F238E27FC236}">
                <a16:creationId xmlns:a16="http://schemas.microsoft.com/office/drawing/2014/main" id="{DBC31535-9852-5396-41F1-255AF02EC9AC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885795" y="4515051"/>
            <a:ext cx="168717" cy="204335"/>
          </a:xfrm>
          <a:prstGeom prst="rect">
            <a:avLst/>
          </a:prstGeom>
        </p:spPr>
      </p:pic>
      <p:pic>
        <p:nvPicPr>
          <p:cNvPr id="1142" name="Picture 8">
            <a:extLst>
              <a:ext uri="{FF2B5EF4-FFF2-40B4-BE49-F238E27FC236}">
                <a16:creationId xmlns:a16="http://schemas.microsoft.com/office/drawing/2014/main" id="{4B2CA561-EBE5-B008-B6BA-97BAB388A7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7265" y="4730576"/>
            <a:ext cx="524923" cy="378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43" name="Connector: Elbow 1142">
            <a:extLst>
              <a:ext uri="{FF2B5EF4-FFF2-40B4-BE49-F238E27FC236}">
                <a16:creationId xmlns:a16="http://schemas.microsoft.com/office/drawing/2014/main" id="{73BF0DB4-4972-82BA-6353-AEE0714B07D5}"/>
              </a:ext>
            </a:extLst>
          </p:cNvPr>
          <p:cNvCxnSpPr>
            <a:cxnSpLocks/>
            <a:stCxn id="1141" idx="1"/>
            <a:endCxn id="1136" idx="6"/>
          </p:cNvCxnSpPr>
          <p:nvPr/>
        </p:nvCxnSpPr>
        <p:spPr>
          <a:xfrm rot="10800000">
            <a:off x="6205525" y="4452119"/>
            <a:ext cx="680270" cy="165100"/>
          </a:xfrm>
          <a:prstGeom prst="bentConnector3">
            <a:avLst>
              <a:gd name="adj1" fmla="val 50000"/>
            </a:avLst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6" name="Connector: Elbow 1145">
            <a:extLst>
              <a:ext uri="{FF2B5EF4-FFF2-40B4-BE49-F238E27FC236}">
                <a16:creationId xmlns:a16="http://schemas.microsoft.com/office/drawing/2014/main" id="{39EB634F-6201-D999-E608-1B760DDAC95C}"/>
              </a:ext>
            </a:extLst>
          </p:cNvPr>
          <p:cNvCxnSpPr>
            <a:cxnSpLocks/>
            <a:stCxn id="1142" idx="1"/>
            <a:endCxn id="1137" idx="6"/>
          </p:cNvCxnSpPr>
          <p:nvPr/>
        </p:nvCxnSpPr>
        <p:spPr>
          <a:xfrm rot="10800000">
            <a:off x="6205525" y="4565478"/>
            <a:ext cx="531740" cy="354387"/>
          </a:xfrm>
          <a:prstGeom prst="bentConnector3">
            <a:avLst>
              <a:gd name="adj1" fmla="val 50000"/>
            </a:avLst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1" name="Connector: Elbow 1150">
            <a:extLst>
              <a:ext uri="{FF2B5EF4-FFF2-40B4-BE49-F238E27FC236}">
                <a16:creationId xmlns:a16="http://schemas.microsoft.com/office/drawing/2014/main" id="{7F1CB365-BD14-2A1B-55DD-34BE710A6DC9}"/>
              </a:ext>
            </a:extLst>
          </p:cNvPr>
          <p:cNvCxnSpPr>
            <a:cxnSpLocks/>
            <a:stCxn id="1139" idx="1"/>
            <a:endCxn id="1135" idx="6"/>
          </p:cNvCxnSpPr>
          <p:nvPr/>
        </p:nvCxnSpPr>
        <p:spPr>
          <a:xfrm rot="10800000">
            <a:off x="6205526" y="4338762"/>
            <a:ext cx="680271" cy="62933"/>
          </a:xfrm>
          <a:prstGeom prst="bentConnector3">
            <a:avLst>
              <a:gd name="adj1" fmla="val 50000"/>
            </a:avLst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75" name="Connector: Elbow 3074">
            <a:extLst>
              <a:ext uri="{FF2B5EF4-FFF2-40B4-BE49-F238E27FC236}">
                <a16:creationId xmlns:a16="http://schemas.microsoft.com/office/drawing/2014/main" id="{D9E94AA0-D69B-ED7E-9FB9-007017380996}"/>
              </a:ext>
            </a:extLst>
          </p:cNvPr>
          <p:cNvCxnSpPr>
            <a:cxnSpLocks/>
            <a:stCxn id="3078" idx="1"/>
            <a:endCxn id="1134" idx="6"/>
          </p:cNvCxnSpPr>
          <p:nvPr/>
        </p:nvCxnSpPr>
        <p:spPr>
          <a:xfrm rot="10800000" flipV="1">
            <a:off x="6205525" y="4110139"/>
            <a:ext cx="662270" cy="115263"/>
          </a:xfrm>
          <a:prstGeom prst="bentConnector3">
            <a:avLst>
              <a:gd name="adj1" fmla="val 50000"/>
            </a:avLst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83" name="TextBox 3082">
            <a:extLst>
              <a:ext uri="{FF2B5EF4-FFF2-40B4-BE49-F238E27FC236}">
                <a16:creationId xmlns:a16="http://schemas.microsoft.com/office/drawing/2014/main" id="{534B6F6F-F4BD-044F-C3A7-3649ADB9153C}"/>
              </a:ext>
            </a:extLst>
          </p:cNvPr>
          <p:cNvSpPr txBox="1"/>
          <p:nvPr/>
        </p:nvSpPr>
        <p:spPr>
          <a:xfrm>
            <a:off x="7225236" y="3990525"/>
            <a:ext cx="69762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Windlass</a:t>
            </a:r>
          </a:p>
        </p:txBody>
      </p:sp>
      <p:sp>
        <p:nvSpPr>
          <p:cNvPr id="3085" name="TextBox 3084">
            <a:extLst>
              <a:ext uri="{FF2B5EF4-FFF2-40B4-BE49-F238E27FC236}">
                <a16:creationId xmlns:a16="http://schemas.microsoft.com/office/drawing/2014/main" id="{D52C9B2E-DC21-980E-7EDF-AAB639307944}"/>
              </a:ext>
            </a:extLst>
          </p:cNvPr>
          <p:cNvSpPr txBox="1"/>
          <p:nvPr/>
        </p:nvSpPr>
        <p:spPr>
          <a:xfrm>
            <a:off x="7225236" y="4263021"/>
            <a:ext cx="90922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Winch (Port)</a:t>
            </a:r>
          </a:p>
        </p:txBody>
      </p:sp>
      <p:sp>
        <p:nvSpPr>
          <p:cNvPr id="3087" name="TextBox 3086">
            <a:extLst>
              <a:ext uri="{FF2B5EF4-FFF2-40B4-BE49-F238E27FC236}">
                <a16:creationId xmlns:a16="http://schemas.microsoft.com/office/drawing/2014/main" id="{AD729786-70FB-D53B-51E0-959E79FA51DB}"/>
              </a:ext>
            </a:extLst>
          </p:cNvPr>
          <p:cNvSpPr txBox="1"/>
          <p:nvPr/>
        </p:nvSpPr>
        <p:spPr>
          <a:xfrm>
            <a:off x="7225236" y="4443566"/>
            <a:ext cx="123303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Winch (Starboard)</a:t>
            </a:r>
          </a:p>
        </p:txBody>
      </p:sp>
      <p:sp>
        <p:nvSpPr>
          <p:cNvPr id="3089" name="TextBox 3088">
            <a:extLst>
              <a:ext uri="{FF2B5EF4-FFF2-40B4-BE49-F238E27FC236}">
                <a16:creationId xmlns:a16="http://schemas.microsoft.com/office/drawing/2014/main" id="{C4042161-27A3-7994-C62B-DA9DCEF5BC6F}"/>
              </a:ext>
            </a:extLst>
          </p:cNvPr>
          <p:cNvSpPr txBox="1"/>
          <p:nvPr/>
        </p:nvSpPr>
        <p:spPr>
          <a:xfrm>
            <a:off x="7225236" y="4777767"/>
            <a:ext cx="94769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Water Maker</a:t>
            </a:r>
          </a:p>
        </p:txBody>
      </p:sp>
      <p:grpSp>
        <p:nvGrpSpPr>
          <p:cNvPr id="3103" name="Group 3102">
            <a:extLst>
              <a:ext uri="{FF2B5EF4-FFF2-40B4-BE49-F238E27FC236}">
                <a16:creationId xmlns:a16="http://schemas.microsoft.com/office/drawing/2014/main" id="{91C49B85-C30C-390C-A7D7-AAABBAD3DD22}"/>
              </a:ext>
            </a:extLst>
          </p:cNvPr>
          <p:cNvGrpSpPr/>
          <p:nvPr/>
        </p:nvGrpSpPr>
        <p:grpSpPr>
          <a:xfrm>
            <a:off x="8314956" y="5689910"/>
            <a:ext cx="908874" cy="1008469"/>
            <a:chOff x="8475125" y="5055393"/>
            <a:chExt cx="908874" cy="1008469"/>
          </a:xfrm>
        </p:grpSpPr>
        <p:pic>
          <p:nvPicPr>
            <p:cNvPr id="3100" name="Picture 3099">
              <a:extLst>
                <a:ext uri="{FF2B5EF4-FFF2-40B4-BE49-F238E27FC236}">
                  <a16:creationId xmlns:a16="http://schemas.microsoft.com/office/drawing/2014/main" id="{772CCF61-5B02-F5F7-9DDF-67B960182909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475125" y="5055393"/>
              <a:ext cx="908874" cy="908874"/>
            </a:xfrm>
            <a:prstGeom prst="rect">
              <a:avLst/>
            </a:prstGeom>
          </p:spPr>
        </p:pic>
        <p:sp>
          <p:nvSpPr>
            <p:cNvPr id="3101" name="TextBox 3100">
              <a:extLst>
                <a:ext uri="{FF2B5EF4-FFF2-40B4-BE49-F238E27FC236}">
                  <a16:creationId xmlns:a16="http://schemas.microsoft.com/office/drawing/2014/main" id="{B9FDE09E-DCB6-9570-20F1-95ADFDB38952}"/>
                </a:ext>
              </a:extLst>
            </p:cNvPr>
            <p:cNvSpPr txBox="1"/>
            <p:nvPr/>
          </p:nvSpPr>
          <p:spPr>
            <a:xfrm>
              <a:off x="8475693" y="5802252"/>
              <a:ext cx="888385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100" dirty="0"/>
                <a:t>Fresh Water</a:t>
              </a:r>
            </a:p>
          </p:txBody>
        </p:sp>
      </p:grpSp>
      <p:grpSp>
        <p:nvGrpSpPr>
          <p:cNvPr id="3108" name="Group 3107">
            <a:extLst>
              <a:ext uri="{FF2B5EF4-FFF2-40B4-BE49-F238E27FC236}">
                <a16:creationId xmlns:a16="http://schemas.microsoft.com/office/drawing/2014/main" id="{132D8F9B-63C5-DF3B-549F-CD7BA90F5000}"/>
              </a:ext>
            </a:extLst>
          </p:cNvPr>
          <p:cNvGrpSpPr/>
          <p:nvPr/>
        </p:nvGrpSpPr>
        <p:grpSpPr>
          <a:xfrm>
            <a:off x="9350754" y="5809234"/>
            <a:ext cx="1239078" cy="889145"/>
            <a:chOff x="9510923" y="5174717"/>
            <a:chExt cx="1239078" cy="889145"/>
          </a:xfrm>
        </p:grpSpPr>
        <p:pic>
          <p:nvPicPr>
            <p:cNvPr id="3104" name="Picture 10">
              <a:extLst>
                <a:ext uri="{FF2B5EF4-FFF2-40B4-BE49-F238E27FC236}">
                  <a16:creationId xmlns:a16="http://schemas.microsoft.com/office/drawing/2014/main" id="{DC34DE39-D98E-27D0-F218-7CDCD3387E6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33" t="22627" r="1321" b="22011"/>
            <a:stretch>
              <a:fillRect/>
            </a:stretch>
          </p:blipFill>
          <p:spPr bwMode="auto">
            <a:xfrm>
              <a:off x="9510923" y="5174717"/>
              <a:ext cx="1239078" cy="7157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106" name="TextBox 3105">
              <a:extLst>
                <a:ext uri="{FF2B5EF4-FFF2-40B4-BE49-F238E27FC236}">
                  <a16:creationId xmlns:a16="http://schemas.microsoft.com/office/drawing/2014/main" id="{C1E33B54-374B-459E-3BF1-BC68C37DE027}"/>
                </a:ext>
              </a:extLst>
            </p:cNvPr>
            <p:cNvSpPr txBox="1"/>
            <p:nvPr/>
          </p:nvSpPr>
          <p:spPr>
            <a:xfrm>
              <a:off x="9737566" y="5802252"/>
              <a:ext cx="785793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100" dirty="0"/>
                <a:t>Fuel (Port)</a:t>
              </a:r>
            </a:p>
          </p:txBody>
        </p:sp>
      </p:grpSp>
      <p:grpSp>
        <p:nvGrpSpPr>
          <p:cNvPr id="3109" name="Group 3108">
            <a:extLst>
              <a:ext uri="{FF2B5EF4-FFF2-40B4-BE49-F238E27FC236}">
                <a16:creationId xmlns:a16="http://schemas.microsoft.com/office/drawing/2014/main" id="{CCA691E0-026E-053E-E71F-5210A4E166CF}"/>
              </a:ext>
            </a:extLst>
          </p:cNvPr>
          <p:cNvGrpSpPr/>
          <p:nvPr/>
        </p:nvGrpSpPr>
        <p:grpSpPr>
          <a:xfrm>
            <a:off x="10658743" y="5783834"/>
            <a:ext cx="1239078" cy="912971"/>
            <a:chOff x="10818912" y="5149317"/>
            <a:chExt cx="1239078" cy="912971"/>
          </a:xfrm>
        </p:grpSpPr>
        <p:pic>
          <p:nvPicPr>
            <p:cNvPr id="3105" name="Picture 10">
              <a:extLst>
                <a:ext uri="{FF2B5EF4-FFF2-40B4-BE49-F238E27FC236}">
                  <a16:creationId xmlns:a16="http://schemas.microsoft.com/office/drawing/2014/main" id="{0CA7399F-E275-E2AE-6102-ADE26895A90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33" t="22627" r="1321" b="22011"/>
            <a:stretch>
              <a:fillRect/>
            </a:stretch>
          </p:blipFill>
          <p:spPr bwMode="auto">
            <a:xfrm>
              <a:off x="10818912" y="5149317"/>
              <a:ext cx="1239078" cy="7157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107" name="TextBox 3106">
              <a:extLst>
                <a:ext uri="{FF2B5EF4-FFF2-40B4-BE49-F238E27FC236}">
                  <a16:creationId xmlns:a16="http://schemas.microsoft.com/office/drawing/2014/main" id="{E1914D8B-E91E-5887-656D-4C8367A3D937}"/>
                </a:ext>
              </a:extLst>
            </p:cNvPr>
            <p:cNvSpPr txBox="1"/>
            <p:nvPr/>
          </p:nvSpPr>
          <p:spPr>
            <a:xfrm>
              <a:off x="10883652" y="5800678"/>
              <a:ext cx="110959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100" dirty="0"/>
                <a:t>Fuel (Starboard)</a:t>
              </a:r>
            </a:p>
          </p:txBody>
        </p:sp>
      </p:grpSp>
      <p:cxnSp>
        <p:nvCxnSpPr>
          <p:cNvPr id="3110" name="Connector: Elbow 3109">
            <a:extLst>
              <a:ext uri="{FF2B5EF4-FFF2-40B4-BE49-F238E27FC236}">
                <a16:creationId xmlns:a16="http://schemas.microsoft.com/office/drawing/2014/main" id="{823BD96D-63AF-D0A0-9174-88B55226CC42}"/>
              </a:ext>
            </a:extLst>
          </p:cNvPr>
          <p:cNvCxnSpPr>
            <a:cxnSpLocks/>
            <a:stCxn id="3237" idx="4"/>
            <a:endCxn id="3100" idx="0"/>
          </p:cNvCxnSpPr>
          <p:nvPr/>
        </p:nvCxnSpPr>
        <p:spPr>
          <a:xfrm rot="16200000" flipH="1">
            <a:off x="6689636" y="3610152"/>
            <a:ext cx="3988595" cy="170919"/>
          </a:xfrm>
          <a:prstGeom prst="bentConnector3">
            <a:avLst>
              <a:gd name="adj1" fmla="val 98876"/>
            </a:avLst>
          </a:prstGeom>
          <a:ln w="12700">
            <a:solidFill>
              <a:srgbClr val="7030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14" name="Connector: Elbow 3113">
            <a:extLst>
              <a:ext uri="{FF2B5EF4-FFF2-40B4-BE49-F238E27FC236}">
                <a16:creationId xmlns:a16="http://schemas.microsoft.com/office/drawing/2014/main" id="{6AC916CC-6DF7-4E32-25E3-3CB8F599F8B6}"/>
              </a:ext>
            </a:extLst>
          </p:cNvPr>
          <p:cNvCxnSpPr>
            <a:cxnSpLocks/>
            <a:stCxn id="3244" idx="4"/>
            <a:endCxn id="3104" idx="0"/>
          </p:cNvCxnSpPr>
          <p:nvPr/>
        </p:nvCxnSpPr>
        <p:spPr>
          <a:xfrm rot="16200000" flipH="1">
            <a:off x="7280089" y="3119030"/>
            <a:ext cx="4107822" cy="1272586"/>
          </a:xfrm>
          <a:prstGeom prst="bentConnector3">
            <a:avLst>
              <a:gd name="adj1" fmla="val 94829"/>
            </a:avLst>
          </a:prstGeom>
          <a:ln w="12700">
            <a:solidFill>
              <a:srgbClr val="7030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18" name="Connector: Elbow 3117">
            <a:extLst>
              <a:ext uri="{FF2B5EF4-FFF2-40B4-BE49-F238E27FC236}">
                <a16:creationId xmlns:a16="http://schemas.microsoft.com/office/drawing/2014/main" id="{E24B9A71-B224-B287-B35C-DB4BA0974AB0}"/>
              </a:ext>
            </a:extLst>
          </p:cNvPr>
          <p:cNvCxnSpPr>
            <a:cxnSpLocks/>
            <a:stCxn id="3245" idx="4"/>
            <a:endCxn id="3105" idx="0"/>
          </p:cNvCxnSpPr>
          <p:nvPr/>
        </p:nvCxnSpPr>
        <p:spPr>
          <a:xfrm rot="16200000" flipH="1">
            <a:off x="7992337" y="2497888"/>
            <a:ext cx="4082519" cy="2489372"/>
          </a:xfrm>
          <a:prstGeom prst="bentConnector3">
            <a:avLst>
              <a:gd name="adj1" fmla="val 94174"/>
            </a:avLst>
          </a:prstGeom>
          <a:ln w="12700">
            <a:solidFill>
              <a:srgbClr val="7030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23" name="TextBox 3122">
            <a:extLst>
              <a:ext uri="{FF2B5EF4-FFF2-40B4-BE49-F238E27FC236}">
                <a16:creationId xmlns:a16="http://schemas.microsoft.com/office/drawing/2014/main" id="{4A3ABBD5-DF32-4DB9-3090-78E5B5F957C3}"/>
              </a:ext>
            </a:extLst>
          </p:cNvPr>
          <p:cNvSpPr txBox="1"/>
          <p:nvPr/>
        </p:nvSpPr>
        <p:spPr>
          <a:xfrm>
            <a:off x="8478558" y="961188"/>
            <a:ext cx="7713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/>
              <a:t>Cerbo GX</a:t>
            </a:r>
          </a:p>
        </p:txBody>
      </p:sp>
      <p:sp>
        <p:nvSpPr>
          <p:cNvPr id="3130" name="Rectangle 3129">
            <a:extLst>
              <a:ext uri="{FF2B5EF4-FFF2-40B4-BE49-F238E27FC236}">
                <a16:creationId xmlns:a16="http://schemas.microsoft.com/office/drawing/2014/main" id="{2BFD9D10-295A-3762-8B01-4561BC49A4C3}"/>
              </a:ext>
            </a:extLst>
          </p:cNvPr>
          <p:cNvSpPr/>
          <p:nvPr/>
        </p:nvSpPr>
        <p:spPr>
          <a:xfrm>
            <a:off x="9544008" y="2776840"/>
            <a:ext cx="903383" cy="317843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ysClr val="windowText" lastClr="000000"/>
                </a:solidFill>
              </a:rPr>
              <a:t>AC/Primary Systems</a:t>
            </a:r>
          </a:p>
        </p:txBody>
      </p:sp>
      <p:cxnSp>
        <p:nvCxnSpPr>
          <p:cNvPr id="3131" name="Connector: Elbow 3130">
            <a:extLst>
              <a:ext uri="{FF2B5EF4-FFF2-40B4-BE49-F238E27FC236}">
                <a16:creationId xmlns:a16="http://schemas.microsoft.com/office/drawing/2014/main" id="{EE3997EB-5B71-8D7F-3CC4-E86A0D84B62A}"/>
              </a:ext>
            </a:extLst>
          </p:cNvPr>
          <p:cNvCxnSpPr>
            <a:cxnSpLocks/>
            <a:stCxn id="1029" idx="1"/>
            <a:endCxn id="1026" idx="4"/>
          </p:cNvCxnSpPr>
          <p:nvPr/>
        </p:nvCxnSpPr>
        <p:spPr>
          <a:xfrm rot="10800000">
            <a:off x="7560799" y="2305679"/>
            <a:ext cx="1986871" cy="1004414"/>
          </a:xfrm>
          <a:prstGeom prst="bentConnector2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43" name="Connector: Elbow 3142">
            <a:extLst>
              <a:ext uri="{FF2B5EF4-FFF2-40B4-BE49-F238E27FC236}">
                <a16:creationId xmlns:a16="http://schemas.microsoft.com/office/drawing/2014/main" id="{89209076-DC0F-FE0A-6FB4-C57A039854A2}"/>
              </a:ext>
            </a:extLst>
          </p:cNvPr>
          <p:cNvCxnSpPr>
            <a:cxnSpLocks/>
            <a:stCxn id="3102" idx="1"/>
            <a:endCxn id="3247" idx="4"/>
          </p:cNvCxnSpPr>
          <p:nvPr/>
        </p:nvCxnSpPr>
        <p:spPr>
          <a:xfrm rot="10800000" flipV="1">
            <a:off x="9122037" y="687327"/>
            <a:ext cx="1538536" cy="1013793"/>
          </a:xfrm>
          <a:prstGeom prst="bentConnector4">
            <a:avLst>
              <a:gd name="adj1" fmla="val 49175"/>
              <a:gd name="adj2" fmla="val 122549"/>
            </a:avLst>
          </a:prstGeom>
          <a:ln w="19050">
            <a:solidFill>
              <a:srgbClr val="7030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46" name="TextBox 3145">
            <a:extLst>
              <a:ext uri="{FF2B5EF4-FFF2-40B4-BE49-F238E27FC236}">
                <a16:creationId xmlns:a16="http://schemas.microsoft.com/office/drawing/2014/main" id="{ABF1BDB9-47C9-461C-030A-FD45966B4A18}"/>
              </a:ext>
            </a:extLst>
          </p:cNvPr>
          <p:cNvSpPr txBox="1"/>
          <p:nvPr/>
        </p:nvSpPr>
        <p:spPr>
          <a:xfrm>
            <a:off x="9281064" y="456398"/>
            <a:ext cx="8241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/>
              <a:t>Start/Stop</a:t>
            </a:r>
            <a:br>
              <a:rPr lang="en-US" sz="1200" dirty="0"/>
            </a:br>
            <a:r>
              <a:rPr lang="en-US" sz="1200" dirty="0"/>
              <a:t>Relays</a:t>
            </a:r>
          </a:p>
        </p:txBody>
      </p:sp>
      <p:cxnSp>
        <p:nvCxnSpPr>
          <p:cNvPr id="3150" name="Connector: Elbow 3149">
            <a:extLst>
              <a:ext uri="{FF2B5EF4-FFF2-40B4-BE49-F238E27FC236}">
                <a16:creationId xmlns:a16="http://schemas.microsoft.com/office/drawing/2014/main" id="{30DE2C2B-1D8A-9D66-EBBC-913AB8AB758F}"/>
              </a:ext>
            </a:extLst>
          </p:cNvPr>
          <p:cNvCxnSpPr>
            <a:cxnSpLocks/>
            <a:stCxn id="3088" idx="1"/>
          </p:cNvCxnSpPr>
          <p:nvPr/>
        </p:nvCxnSpPr>
        <p:spPr>
          <a:xfrm rot="10800000" flipH="1" flipV="1">
            <a:off x="4906588" y="902608"/>
            <a:ext cx="862394" cy="338878"/>
          </a:xfrm>
          <a:prstGeom prst="bentConnector4">
            <a:avLst>
              <a:gd name="adj1" fmla="val -58262"/>
              <a:gd name="adj2" fmla="val 106104"/>
            </a:avLst>
          </a:prstGeom>
          <a:ln w="12700">
            <a:solidFill>
              <a:srgbClr val="00B0F0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90" name="Oval 3189">
            <a:extLst>
              <a:ext uri="{FF2B5EF4-FFF2-40B4-BE49-F238E27FC236}">
                <a16:creationId xmlns:a16="http://schemas.microsoft.com/office/drawing/2014/main" id="{E4ABCE72-44AD-3B79-90F1-54623E0E91E5}"/>
              </a:ext>
            </a:extLst>
          </p:cNvPr>
          <p:cNvSpPr/>
          <p:nvPr/>
        </p:nvSpPr>
        <p:spPr>
          <a:xfrm>
            <a:off x="6463723" y="729914"/>
            <a:ext cx="50800" cy="50800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91" name="Oval 3190">
            <a:extLst>
              <a:ext uri="{FF2B5EF4-FFF2-40B4-BE49-F238E27FC236}">
                <a16:creationId xmlns:a16="http://schemas.microsoft.com/office/drawing/2014/main" id="{2D2841D8-02FA-C1CF-ACD6-487D55F3D161}"/>
              </a:ext>
            </a:extLst>
          </p:cNvPr>
          <p:cNvSpPr/>
          <p:nvPr/>
        </p:nvSpPr>
        <p:spPr>
          <a:xfrm>
            <a:off x="6463723" y="1019486"/>
            <a:ext cx="50800" cy="50800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155" name="Group 3154">
            <a:extLst>
              <a:ext uri="{FF2B5EF4-FFF2-40B4-BE49-F238E27FC236}">
                <a16:creationId xmlns:a16="http://schemas.microsoft.com/office/drawing/2014/main" id="{666F60FD-65CA-1D80-3A82-EECFA79C5443}"/>
              </a:ext>
            </a:extLst>
          </p:cNvPr>
          <p:cNvGrpSpPr/>
          <p:nvPr/>
        </p:nvGrpSpPr>
        <p:grpSpPr>
          <a:xfrm>
            <a:off x="1539133" y="1147044"/>
            <a:ext cx="832526" cy="566737"/>
            <a:chOff x="1539133" y="1147044"/>
            <a:chExt cx="832526" cy="566737"/>
          </a:xfrm>
        </p:grpSpPr>
        <p:pic>
          <p:nvPicPr>
            <p:cNvPr id="3076" name="Picture 4" descr="Ship engine icon vector image can be used for cruiser | Premium Vector">
              <a:extLst>
                <a:ext uri="{FF2B5EF4-FFF2-40B4-BE49-F238E27FC236}">
                  <a16:creationId xmlns:a16="http://schemas.microsoft.com/office/drawing/2014/main" id="{524886A6-B884-A801-72B3-D9CE93B8196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21" t="17346" r="-1" b="16636"/>
            <a:stretch>
              <a:fillRect/>
            </a:stretch>
          </p:blipFill>
          <p:spPr bwMode="auto">
            <a:xfrm>
              <a:off x="1539133" y="1147044"/>
              <a:ext cx="832526" cy="5667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154" name="Oval 3153">
              <a:extLst>
                <a:ext uri="{FF2B5EF4-FFF2-40B4-BE49-F238E27FC236}">
                  <a16:creationId xmlns:a16="http://schemas.microsoft.com/office/drawing/2014/main" id="{1FB3C476-D6F3-4FAC-2899-F950AA53A897}"/>
                </a:ext>
              </a:extLst>
            </p:cNvPr>
            <p:cNvSpPr/>
            <p:nvPr/>
          </p:nvSpPr>
          <p:spPr>
            <a:xfrm>
              <a:off x="1854042" y="1193518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3157" name="Connector: Elbow 3156">
            <a:extLst>
              <a:ext uri="{FF2B5EF4-FFF2-40B4-BE49-F238E27FC236}">
                <a16:creationId xmlns:a16="http://schemas.microsoft.com/office/drawing/2014/main" id="{4223A6C9-73AB-7E9A-9AEF-B2236E6EA12D}"/>
              </a:ext>
            </a:extLst>
          </p:cNvPr>
          <p:cNvCxnSpPr>
            <a:cxnSpLocks/>
            <a:stCxn id="3154" idx="0"/>
            <a:endCxn id="36" idx="0"/>
          </p:cNvCxnSpPr>
          <p:nvPr/>
        </p:nvCxnSpPr>
        <p:spPr>
          <a:xfrm rot="16200000" flipV="1">
            <a:off x="1518798" y="832874"/>
            <a:ext cx="41280" cy="680008"/>
          </a:xfrm>
          <a:prstGeom prst="bentConnector3">
            <a:avLst>
              <a:gd name="adj1" fmla="val 253828"/>
            </a:avLst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70" name="Connector: Elbow 3169">
            <a:extLst>
              <a:ext uri="{FF2B5EF4-FFF2-40B4-BE49-F238E27FC236}">
                <a16:creationId xmlns:a16="http://schemas.microsoft.com/office/drawing/2014/main" id="{21C26712-7505-B436-6F31-A0BAA04BB2D9}"/>
              </a:ext>
            </a:extLst>
          </p:cNvPr>
          <p:cNvCxnSpPr>
            <a:cxnSpLocks/>
            <a:stCxn id="1034" idx="3"/>
            <a:endCxn id="30" idx="0"/>
          </p:cNvCxnSpPr>
          <p:nvPr/>
        </p:nvCxnSpPr>
        <p:spPr>
          <a:xfrm flipH="1" flipV="1">
            <a:off x="1025312" y="1152238"/>
            <a:ext cx="736797" cy="1261287"/>
          </a:xfrm>
          <a:prstGeom prst="bentConnector4">
            <a:avLst>
              <a:gd name="adj1" fmla="val -19391"/>
              <a:gd name="adj2" fmla="val 15419"/>
            </a:avLst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85" name="Connector: Elbow 3184">
            <a:extLst>
              <a:ext uri="{FF2B5EF4-FFF2-40B4-BE49-F238E27FC236}">
                <a16:creationId xmlns:a16="http://schemas.microsoft.com/office/drawing/2014/main" id="{BF5DDFF7-D3DE-78AB-AA8B-D96A914F108F}"/>
              </a:ext>
            </a:extLst>
          </p:cNvPr>
          <p:cNvCxnSpPr>
            <a:cxnSpLocks/>
            <a:stCxn id="1079" idx="2"/>
            <a:endCxn id="1035" idx="2"/>
          </p:cNvCxnSpPr>
          <p:nvPr/>
        </p:nvCxnSpPr>
        <p:spPr>
          <a:xfrm rot="10800000" flipH="1">
            <a:off x="1401387" y="2435337"/>
            <a:ext cx="30201" cy="3746150"/>
          </a:xfrm>
          <a:prstGeom prst="bentConnector3">
            <a:avLst>
              <a:gd name="adj1" fmla="val -4226185"/>
            </a:avLst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Connector: Elbow 50">
            <a:extLst>
              <a:ext uri="{FF2B5EF4-FFF2-40B4-BE49-F238E27FC236}">
                <a16:creationId xmlns:a16="http://schemas.microsoft.com/office/drawing/2014/main" id="{795FDE57-B33A-F83F-8F94-64B1F87C53E1}"/>
              </a:ext>
            </a:extLst>
          </p:cNvPr>
          <p:cNvCxnSpPr>
            <a:cxnSpLocks/>
            <a:stCxn id="3141" idx="0"/>
            <a:endCxn id="3162" idx="4"/>
          </p:cNvCxnSpPr>
          <p:nvPr/>
        </p:nvCxnSpPr>
        <p:spPr>
          <a:xfrm rot="5400000" flipH="1" flipV="1">
            <a:off x="3570019" y="504121"/>
            <a:ext cx="58841" cy="1513548"/>
          </a:xfrm>
          <a:prstGeom prst="bentConnector3">
            <a:avLst>
              <a:gd name="adj1" fmla="val 50000"/>
            </a:avLst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Connector: Elbow 56">
            <a:extLst>
              <a:ext uri="{FF2B5EF4-FFF2-40B4-BE49-F238E27FC236}">
                <a16:creationId xmlns:a16="http://schemas.microsoft.com/office/drawing/2014/main" id="{5CFBCDCE-A1BC-9CBF-9C46-D26D5AB8B8D6}"/>
              </a:ext>
            </a:extLst>
          </p:cNvPr>
          <p:cNvCxnSpPr>
            <a:cxnSpLocks/>
            <a:stCxn id="3140" idx="0"/>
            <a:endCxn id="3164" idx="4"/>
          </p:cNvCxnSpPr>
          <p:nvPr/>
        </p:nvCxnSpPr>
        <p:spPr>
          <a:xfrm rot="5400000" flipH="1" flipV="1">
            <a:off x="3636130" y="531535"/>
            <a:ext cx="111296" cy="1511175"/>
          </a:xfrm>
          <a:prstGeom prst="bentConnector3">
            <a:avLst>
              <a:gd name="adj1" fmla="val 50000"/>
            </a:avLst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Connector: Elbow 57">
            <a:extLst>
              <a:ext uri="{FF2B5EF4-FFF2-40B4-BE49-F238E27FC236}">
                <a16:creationId xmlns:a16="http://schemas.microsoft.com/office/drawing/2014/main" id="{5B03A1C9-87E1-3206-E4D3-8A1BD5779248}"/>
              </a:ext>
            </a:extLst>
          </p:cNvPr>
          <p:cNvCxnSpPr>
            <a:cxnSpLocks/>
            <a:stCxn id="63" idx="0"/>
            <a:endCxn id="3166" idx="4"/>
          </p:cNvCxnSpPr>
          <p:nvPr/>
        </p:nvCxnSpPr>
        <p:spPr>
          <a:xfrm rot="5400000" flipH="1" flipV="1">
            <a:off x="3794813" y="471163"/>
            <a:ext cx="158967" cy="1689159"/>
          </a:xfrm>
          <a:prstGeom prst="bentConnector3">
            <a:avLst>
              <a:gd name="adj1" fmla="val 50000"/>
            </a:avLst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Connector: Elbow 59">
            <a:extLst>
              <a:ext uri="{FF2B5EF4-FFF2-40B4-BE49-F238E27FC236}">
                <a16:creationId xmlns:a16="http://schemas.microsoft.com/office/drawing/2014/main" id="{36BD96ED-334A-1E8E-AE24-C624F0F84657}"/>
              </a:ext>
            </a:extLst>
          </p:cNvPr>
          <p:cNvCxnSpPr>
            <a:cxnSpLocks/>
            <a:stCxn id="62" idx="0"/>
            <a:endCxn id="3172" idx="4"/>
          </p:cNvCxnSpPr>
          <p:nvPr/>
        </p:nvCxnSpPr>
        <p:spPr>
          <a:xfrm rot="5400000" flipH="1" flipV="1">
            <a:off x="3860926" y="498577"/>
            <a:ext cx="211421" cy="1686785"/>
          </a:xfrm>
          <a:prstGeom prst="bentConnector3">
            <a:avLst>
              <a:gd name="adj1" fmla="val 50000"/>
            </a:avLst>
          </a:prstGeom>
          <a:ln w="38100">
            <a:solidFill>
              <a:srgbClr val="FF0000">
                <a:alpha val="50196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151" name="Group 3150">
            <a:extLst>
              <a:ext uri="{FF2B5EF4-FFF2-40B4-BE49-F238E27FC236}">
                <a16:creationId xmlns:a16="http://schemas.microsoft.com/office/drawing/2014/main" id="{3A82F85B-33BB-1C9D-EC49-E84A92820ED8}"/>
              </a:ext>
            </a:extLst>
          </p:cNvPr>
          <p:cNvGrpSpPr/>
          <p:nvPr/>
        </p:nvGrpSpPr>
        <p:grpSpPr>
          <a:xfrm>
            <a:off x="2687131" y="1260246"/>
            <a:ext cx="1259927" cy="713214"/>
            <a:chOff x="2691771" y="885219"/>
            <a:chExt cx="1259927" cy="713214"/>
          </a:xfrm>
        </p:grpSpPr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CFE4E6AD-CD72-69B7-27EB-69BD471D7C47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119" r="19643"/>
            <a:stretch>
              <a:fillRect/>
            </a:stretch>
          </p:blipFill>
          <p:spPr>
            <a:xfrm>
              <a:off x="2691771" y="885219"/>
              <a:ext cx="980598" cy="546782"/>
            </a:xfrm>
            <a:prstGeom prst="rect">
              <a:avLst/>
            </a:prstGeom>
          </p:spPr>
        </p:pic>
        <p:pic>
          <p:nvPicPr>
            <p:cNvPr id="45" name="Picture 44">
              <a:extLst>
                <a:ext uri="{FF2B5EF4-FFF2-40B4-BE49-F238E27FC236}">
                  <a16:creationId xmlns:a16="http://schemas.microsoft.com/office/drawing/2014/main" id="{2913A1EA-9E82-EC37-1AB5-6EC70EF0F657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119" r="19643"/>
            <a:stretch>
              <a:fillRect/>
            </a:stretch>
          </p:blipFill>
          <p:spPr>
            <a:xfrm>
              <a:off x="2784881" y="940696"/>
              <a:ext cx="980598" cy="546782"/>
            </a:xfrm>
            <a:prstGeom prst="rect">
              <a:avLst/>
            </a:prstGeom>
          </p:spPr>
        </p:pic>
        <p:pic>
          <p:nvPicPr>
            <p:cNvPr id="46" name="Picture 45">
              <a:extLst>
                <a:ext uri="{FF2B5EF4-FFF2-40B4-BE49-F238E27FC236}">
                  <a16:creationId xmlns:a16="http://schemas.microsoft.com/office/drawing/2014/main" id="{F377E1B8-069A-657D-0DB3-F4D2BC4FD98B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119" r="19643"/>
            <a:stretch>
              <a:fillRect/>
            </a:stretch>
          </p:blipFill>
          <p:spPr>
            <a:xfrm>
              <a:off x="2877991" y="996173"/>
              <a:ext cx="980598" cy="546782"/>
            </a:xfrm>
            <a:prstGeom prst="rect">
              <a:avLst/>
            </a:prstGeom>
          </p:spPr>
        </p:pic>
        <p:pic>
          <p:nvPicPr>
            <p:cNvPr id="49" name="Picture 48">
              <a:extLst>
                <a:ext uri="{FF2B5EF4-FFF2-40B4-BE49-F238E27FC236}">
                  <a16:creationId xmlns:a16="http://schemas.microsoft.com/office/drawing/2014/main" id="{18433540-210E-156F-F67B-2F41686B4532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119" r="19643"/>
            <a:stretch>
              <a:fillRect/>
            </a:stretch>
          </p:blipFill>
          <p:spPr>
            <a:xfrm>
              <a:off x="2971100" y="1051651"/>
              <a:ext cx="980598" cy="546782"/>
            </a:xfrm>
            <a:prstGeom prst="rect">
              <a:avLst/>
            </a:prstGeom>
          </p:spPr>
        </p:pic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7F346372-7834-4806-E710-7C79A9E026B5}"/>
                </a:ext>
              </a:extLst>
            </p:cNvPr>
            <p:cNvSpPr/>
            <p:nvPr/>
          </p:nvSpPr>
          <p:spPr>
            <a:xfrm>
              <a:off x="3102484" y="1072652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3ADB9DF7-EAE1-2A7A-7E19-8C4E3813F047}"/>
                </a:ext>
              </a:extLst>
            </p:cNvPr>
            <p:cNvSpPr/>
            <p:nvPr/>
          </p:nvSpPr>
          <p:spPr>
            <a:xfrm>
              <a:off x="3008957" y="1020198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40" name="Oval 3139">
              <a:extLst>
                <a:ext uri="{FF2B5EF4-FFF2-40B4-BE49-F238E27FC236}">
                  <a16:creationId xmlns:a16="http://schemas.microsoft.com/office/drawing/2014/main" id="{9B40673A-258C-0996-614B-63870387E862}"/>
                </a:ext>
              </a:extLst>
            </p:cNvPr>
            <p:cNvSpPr/>
            <p:nvPr/>
          </p:nvSpPr>
          <p:spPr>
            <a:xfrm>
              <a:off x="2915431" y="967743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41" name="Oval 3140">
              <a:extLst>
                <a:ext uri="{FF2B5EF4-FFF2-40B4-BE49-F238E27FC236}">
                  <a16:creationId xmlns:a16="http://schemas.microsoft.com/office/drawing/2014/main" id="{97BC4AA2-E02D-1350-B620-291444C4DBDC}"/>
                </a:ext>
              </a:extLst>
            </p:cNvPr>
            <p:cNvSpPr/>
            <p:nvPr/>
          </p:nvSpPr>
          <p:spPr>
            <a:xfrm>
              <a:off x="2821905" y="915288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42" name="Oval 3141">
              <a:extLst>
                <a:ext uri="{FF2B5EF4-FFF2-40B4-BE49-F238E27FC236}">
                  <a16:creationId xmlns:a16="http://schemas.microsoft.com/office/drawing/2014/main" id="{1CCC7C89-0B6D-C1A9-E523-1248354830B1}"/>
                </a:ext>
              </a:extLst>
            </p:cNvPr>
            <p:cNvSpPr/>
            <p:nvPr/>
          </p:nvSpPr>
          <p:spPr>
            <a:xfrm>
              <a:off x="3770458" y="1069157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44" name="Oval 3143">
              <a:extLst>
                <a:ext uri="{FF2B5EF4-FFF2-40B4-BE49-F238E27FC236}">
                  <a16:creationId xmlns:a16="http://schemas.microsoft.com/office/drawing/2014/main" id="{8C125659-35B6-0536-5921-FAC8C42F5CCD}"/>
                </a:ext>
              </a:extLst>
            </p:cNvPr>
            <p:cNvSpPr/>
            <p:nvPr/>
          </p:nvSpPr>
          <p:spPr>
            <a:xfrm>
              <a:off x="3676931" y="1016703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45" name="Oval 3144">
              <a:extLst>
                <a:ext uri="{FF2B5EF4-FFF2-40B4-BE49-F238E27FC236}">
                  <a16:creationId xmlns:a16="http://schemas.microsoft.com/office/drawing/2014/main" id="{E9904CA0-DEAA-91E2-20BB-B60FDA683606}"/>
                </a:ext>
              </a:extLst>
            </p:cNvPr>
            <p:cNvSpPr/>
            <p:nvPr/>
          </p:nvSpPr>
          <p:spPr>
            <a:xfrm>
              <a:off x="3583405" y="964248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47" name="Oval 3146">
              <a:extLst>
                <a:ext uri="{FF2B5EF4-FFF2-40B4-BE49-F238E27FC236}">
                  <a16:creationId xmlns:a16="http://schemas.microsoft.com/office/drawing/2014/main" id="{638E6924-8931-0378-D5AB-136DDE44D465}"/>
                </a:ext>
              </a:extLst>
            </p:cNvPr>
            <p:cNvSpPr/>
            <p:nvPr/>
          </p:nvSpPr>
          <p:spPr>
            <a:xfrm>
              <a:off x="3489879" y="911793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267" name="Group 3266">
            <a:extLst>
              <a:ext uri="{FF2B5EF4-FFF2-40B4-BE49-F238E27FC236}">
                <a16:creationId xmlns:a16="http://schemas.microsoft.com/office/drawing/2014/main" id="{74FB4372-7E00-61AB-1095-4F3A076DD3D0}"/>
              </a:ext>
            </a:extLst>
          </p:cNvPr>
          <p:cNvGrpSpPr/>
          <p:nvPr/>
        </p:nvGrpSpPr>
        <p:grpSpPr>
          <a:xfrm>
            <a:off x="4026581" y="627115"/>
            <a:ext cx="1032753" cy="609143"/>
            <a:chOff x="4026581" y="1113286"/>
            <a:chExt cx="1032753" cy="609143"/>
          </a:xfrm>
        </p:grpSpPr>
        <p:pic>
          <p:nvPicPr>
            <p:cNvPr id="15" name="Picture 2" descr="Produktbild">
              <a:extLst>
                <a:ext uri="{FF2B5EF4-FFF2-40B4-BE49-F238E27FC236}">
                  <a16:creationId xmlns:a16="http://schemas.microsoft.com/office/drawing/2014/main" id="{3F5E33CE-1FDD-1D90-40B1-ECE4B471CB6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4026581" y="1113286"/>
              <a:ext cx="1032753" cy="609143"/>
            </a:xfrm>
            <a:prstGeom prst="rect">
              <a:avLst/>
            </a:prstGeom>
            <a:noFill/>
            <a:ln cap="flat">
              <a:noFill/>
            </a:ln>
          </p:spPr>
        </p:pic>
        <p:sp>
          <p:nvSpPr>
            <p:cNvPr id="3162" name="Oval 3161">
              <a:extLst>
                <a:ext uri="{FF2B5EF4-FFF2-40B4-BE49-F238E27FC236}">
                  <a16:creationId xmlns:a16="http://schemas.microsoft.com/office/drawing/2014/main" id="{621E0BBC-FB99-4CF6-8347-923357A54FED}"/>
                </a:ext>
              </a:extLst>
            </p:cNvPr>
            <p:cNvSpPr/>
            <p:nvPr/>
          </p:nvSpPr>
          <p:spPr>
            <a:xfrm>
              <a:off x="4330813" y="1666845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63" name="Oval 3162">
              <a:extLst>
                <a:ext uri="{FF2B5EF4-FFF2-40B4-BE49-F238E27FC236}">
                  <a16:creationId xmlns:a16="http://schemas.microsoft.com/office/drawing/2014/main" id="{D9806133-715A-B629-43C1-26A5E1D7A96E}"/>
                </a:ext>
              </a:extLst>
            </p:cNvPr>
            <p:cNvSpPr/>
            <p:nvPr/>
          </p:nvSpPr>
          <p:spPr>
            <a:xfrm>
              <a:off x="4368796" y="1666845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64" name="Oval 3163">
              <a:extLst>
                <a:ext uri="{FF2B5EF4-FFF2-40B4-BE49-F238E27FC236}">
                  <a16:creationId xmlns:a16="http://schemas.microsoft.com/office/drawing/2014/main" id="{5D1091D3-442A-D55D-01E4-8A475A414B5D}"/>
                </a:ext>
              </a:extLst>
            </p:cNvPr>
            <p:cNvSpPr/>
            <p:nvPr/>
          </p:nvSpPr>
          <p:spPr>
            <a:xfrm>
              <a:off x="4421966" y="1666845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65" name="Oval 3164">
              <a:extLst>
                <a:ext uri="{FF2B5EF4-FFF2-40B4-BE49-F238E27FC236}">
                  <a16:creationId xmlns:a16="http://schemas.microsoft.com/office/drawing/2014/main" id="{33B7409D-5C7E-C783-D8B4-F9D07AA53E64}"/>
                </a:ext>
              </a:extLst>
            </p:cNvPr>
            <p:cNvSpPr/>
            <p:nvPr/>
          </p:nvSpPr>
          <p:spPr>
            <a:xfrm>
              <a:off x="4459949" y="1666845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66" name="Oval 3165">
              <a:extLst>
                <a:ext uri="{FF2B5EF4-FFF2-40B4-BE49-F238E27FC236}">
                  <a16:creationId xmlns:a16="http://schemas.microsoft.com/office/drawing/2014/main" id="{3C30B393-BF7A-6CA3-9B2E-D25594BBA307}"/>
                </a:ext>
              </a:extLst>
            </p:cNvPr>
            <p:cNvSpPr/>
            <p:nvPr/>
          </p:nvSpPr>
          <p:spPr>
            <a:xfrm>
              <a:off x="4693476" y="1671629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71" name="Oval 3170">
              <a:extLst>
                <a:ext uri="{FF2B5EF4-FFF2-40B4-BE49-F238E27FC236}">
                  <a16:creationId xmlns:a16="http://schemas.microsoft.com/office/drawing/2014/main" id="{414E8531-3B25-0A7E-F990-6A90A016349F}"/>
                </a:ext>
              </a:extLst>
            </p:cNvPr>
            <p:cNvSpPr/>
            <p:nvPr/>
          </p:nvSpPr>
          <p:spPr>
            <a:xfrm>
              <a:off x="4731459" y="1671629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72" name="Oval 3171">
              <a:extLst>
                <a:ext uri="{FF2B5EF4-FFF2-40B4-BE49-F238E27FC236}">
                  <a16:creationId xmlns:a16="http://schemas.microsoft.com/office/drawing/2014/main" id="{124D94D4-7104-5D47-4CCD-4FF07D746B43}"/>
                </a:ext>
              </a:extLst>
            </p:cNvPr>
            <p:cNvSpPr/>
            <p:nvPr/>
          </p:nvSpPr>
          <p:spPr>
            <a:xfrm>
              <a:off x="4784629" y="1671629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73" name="Oval 3172">
              <a:extLst>
                <a:ext uri="{FF2B5EF4-FFF2-40B4-BE49-F238E27FC236}">
                  <a16:creationId xmlns:a16="http://schemas.microsoft.com/office/drawing/2014/main" id="{EDED32D1-DD5D-55DA-212E-7676C86E56B8}"/>
                </a:ext>
              </a:extLst>
            </p:cNvPr>
            <p:cNvSpPr/>
            <p:nvPr/>
          </p:nvSpPr>
          <p:spPr>
            <a:xfrm>
              <a:off x="4822612" y="1671629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225" name="Oval 3224">
            <a:extLst>
              <a:ext uri="{FF2B5EF4-FFF2-40B4-BE49-F238E27FC236}">
                <a16:creationId xmlns:a16="http://schemas.microsoft.com/office/drawing/2014/main" id="{44E04B64-7844-F498-4DC6-5B2DAA1ADC0D}"/>
              </a:ext>
            </a:extLst>
          </p:cNvPr>
          <p:cNvSpPr/>
          <p:nvPr/>
        </p:nvSpPr>
        <p:spPr>
          <a:xfrm>
            <a:off x="7901498" y="2242797"/>
            <a:ext cx="50800" cy="50800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31" name="Oval 3230">
            <a:extLst>
              <a:ext uri="{FF2B5EF4-FFF2-40B4-BE49-F238E27FC236}">
                <a16:creationId xmlns:a16="http://schemas.microsoft.com/office/drawing/2014/main" id="{7611A144-7CE3-7496-63D7-1DC08541E720}"/>
              </a:ext>
            </a:extLst>
          </p:cNvPr>
          <p:cNvSpPr/>
          <p:nvPr/>
        </p:nvSpPr>
        <p:spPr>
          <a:xfrm>
            <a:off x="8003120" y="2242797"/>
            <a:ext cx="50800" cy="50800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249" name="Group 3248">
            <a:extLst>
              <a:ext uri="{FF2B5EF4-FFF2-40B4-BE49-F238E27FC236}">
                <a16:creationId xmlns:a16="http://schemas.microsoft.com/office/drawing/2014/main" id="{07756A1C-6BA4-DD87-D152-1479B321594E}"/>
              </a:ext>
            </a:extLst>
          </p:cNvPr>
          <p:cNvGrpSpPr/>
          <p:nvPr/>
        </p:nvGrpSpPr>
        <p:grpSpPr>
          <a:xfrm>
            <a:off x="8435397" y="1188976"/>
            <a:ext cx="935966" cy="512436"/>
            <a:chOff x="9313343" y="1991711"/>
            <a:chExt cx="935966" cy="512436"/>
          </a:xfrm>
        </p:grpSpPr>
        <p:pic>
          <p:nvPicPr>
            <p:cNvPr id="3122" name="Picture 22" descr="Victron Energy Cerbo GX MK2 Controller ">
              <a:extLst>
                <a:ext uri="{FF2B5EF4-FFF2-40B4-BE49-F238E27FC236}">
                  <a16:creationId xmlns:a16="http://schemas.microsoft.com/office/drawing/2014/main" id="{D2DFA5E5-A947-5B82-458D-5229B21F79F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827" t="4827" r="4892" b="5033"/>
            <a:stretch>
              <a:fillRect/>
            </a:stretch>
          </p:blipFill>
          <p:spPr bwMode="auto">
            <a:xfrm>
              <a:off x="9313343" y="1991711"/>
              <a:ext cx="935966" cy="5021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237" name="Oval 3236">
              <a:extLst>
                <a:ext uri="{FF2B5EF4-FFF2-40B4-BE49-F238E27FC236}">
                  <a16:creationId xmlns:a16="http://schemas.microsoft.com/office/drawing/2014/main" id="{A01B67B0-41DF-565B-9880-112F30594254}"/>
                </a:ext>
              </a:extLst>
            </p:cNvPr>
            <p:cNvSpPr/>
            <p:nvPr/>
          </p:nvSpPr>
          <p:spPr>
            <a:xfrm>
              <a:off x="9451020" y="2453250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44" name="Oval 3243">
              <a:extLst>
                <a:ext uri="{FF2B5EF4-FFF2-40B4-BE49-F238E27FC236}">
                  <a16:creationId xmlns:a16="http://schemas.microsoft.com/office/drawing/2014/main" id="{DF093920-71C9-B776-0D77-349965F689BA}"/>
                </a:ext>
              </a:extLst>
            </p:cNvPr>
            <p:cNvSpPr/>
            <p:nvPr/>
          </p:nvSpPr>
          <p:spPr>
            <a:xfrm>
              <a:off x="9550253" y="2453347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45" name="Oval 3244">
              <a:extLst>
                <a:ext uri="{FF2B5EF4-FFF2-40B4-BE49-F238E27FC236}">
                  <a16:creationId xmlns:a16="http://schemas.microsoft.com/office/drawing/2014/main" id="{18CBCBE3-6D94-A8A1-F446-EF2B86358F16}"/>
                </a:ext>
              </a:extLst>
            </p:cNvPr>
            <p:cNvSpPr/>
            <p:nvPr/>
          </p:nvSpPr>
          <p:spPr>
            <a:xfrm>
              <a:off x="9641456" y="2453250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46" name="Oval 3245">
              <a:extLst>
                <a:ext uri="{FF2B5EF4-FFF2-40B4-BE49-F238E27FC236}">
                  <a16:creationId xmlns:a16="http://schemas.microsoft.com/office/drawing/2014/main" id="{0D3CDCA3-0D92-63F5-05E2-3BD40FA4AA3F}"/>
                </a:ext>
              </a:extLst>
            </p:cNvPr>
            <p:cNvSpPr/>
            <p:nvPr/>
          </p:nvSpPr>
          <p:spPr>
            <a:xfrm>
              <a:off x="9856225" y="2453153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47" name="Oval 3246">
              <a:extLst>
                <a:ext uri="{FF2B5EF4-FFF2-40B4-BE49-F238E27FC236}">
                  <a16:creationId xmlns:a16="http://schemas.microsoft.com/office/drawing/2014/main" id="{A3965904-0262-A484-205C-F6C964FF0A24}"/>
                </a:ext>
              </a:extLst>
            </p:cNvPr>
            <p:cNvSpPr/>
            <p:nvPr/>
          </p:nvSpPr>
          <p:spPr>
            <a:xfrm>
              <a:off x="9974583" y="2453056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48" name="Oval 3247">
              <a:extLst>
                <a:ext uri="{FF2B5EF4-FFF2-40B4-BE49-F238E27FC236}">
                  <a16:creationId xmlns:a16="http://schemas.microsoft.com/office/drawing/2014/main" id="{318555DA-DB2F-7BA1-262A-DF8023076CBD}"/>
                </a:ext>
              </a:extLst>
            </p:cNvPr>
            <p:cNvSpPr/>
            <p:nvPr/>
          </p:nvSpPr>
          <p:spPr>
            <a:xfrm>
              <a:off x="10072739" y="2452959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26" name="Oval 1025">
            <a:extLst>
              <a:ext uri="{FF2B5EF4-FFF2-40B4-BE49-F238E27FC236}">
                <a16:creationId xmlns:a16="http://schemas.microsoft.com/office/drawing/2014/main" id="{1E8DC7B0-536F-DAA7-C461-50E9AAEF9A1A}"/>
              </a:ext>
            </a:extLst>
          </p:cNvPr>
          <p:cNvSpPr/>
          <p:nvPr/>
        </p:nvSpPr>
        <p:spPr>
          <a:xfrm>
            <a:off x="7535398" y="2254879"/>
            <a:ext cx="50800" cy="50800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9" name="Rectangle 1028">
            <a:extLst>
              <a:ext uri="{FF2B5EF4-FFF2-40B4-BE49-F238E27FC236}">
                <a16:creationId xmlns:a16="http://schemas.microsoft.com/office/drawing/2014/main" id="{9719B91B-9273-2C6F-55F4-BC7BC063F98A}"/>
              </a:ext>
            </a:extLst>
          </p:cNvPr>
          <p:cNvSpPr/>
          <p:nvPr/>
        </p:nvSpPr>
        <p:spPr>
          <a:xfrm>
            <a:off x="9547669" y="3151171"/>
            <a:ext cx="903383" cy="317843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ysClr val="windowText" lastClr="000000"/>
                </a:solidFill>
              </a:rPr>
              <a:t>AC Secondary</a:t>
            </a:r>
            <a:br>
              <a:rPr lang="en-US" sz="900" dirty="0">
                <a:solidFill>
                  <a:sysClr val="windowText" lastClr="000000"/>
                </a:solidFill>
              </a:rPr>
            </a:br>
            <a:r>
              <a:rPr lang="en-US" sz="900" dirty="0">
                <a:solidFill>
                  <a:sysClr val="windowText" lastClr="000000"/>
                </a:solidFill>
              </a:rPr>
              <a:t>Systems</a:t>
            </a:r>
          </a:p>
        </p:txBody>
      </p:sp>
      <p:cxnSp>
        <p:nvCxnSpPr>
          <p:cNvPr id="1041" name="Connector: Elbow 1040">
            <a:extLst>
              <a:ext uri="{FF2B5EF4-FFF2-40B4-BE49-F238E27FC236}">
                <a16:creationId xmlns:a16="http://schemas.microsoft.com/office/drawing/2014/main" id="{EDAA13C7-4D79-1D48-B294-FA3FD9977B2A}"/>
              </a:ext>
            </a:extLst>
          </p:cNvPr>
          <p:cNvCxnSpPr>
            <a:cxnSpLocks/>
            <a:stCxn id="3130" idx="1"/>
            <a:endCxn id="1045" idx="4"/>
          </p:cNvCxnSpPr>
          <p:nvPr/>
        </p:nvCxnSpPr>
        <p:spPr>
          <a:xfrm rot="10800000">
            <a:off x="7636150" y="2308726"/>
            <a:ext cx="1907858" cy="627037"/>
          </a:xfrm>
          <a:prstGeom prst="bentConnector2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45" name="Oval 1044">
            <a:extLst>
              <a:ext uri="{FF2B5EF4-FFF2-40B4-BE49-F238E27FC236}">
                <a16:creationId xmlns:a16="http://schemas.microsoft.com/office/drawing/2014/main" id="{B57F75D9-2058-1192-BDD0-F91A66063C24}"/>
              </a:ext>
            </a:extLst>
          </p:cNvPr>
          <p:cNvSpPr/>
          <p:nvPr/>
        </p:nvSpPr>
        <p:spPr>
          <a:xfrm>
            <a:off x="7610750" y="2257925"/>
            <a:ext cx="50800" cy="50800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49" name="Connector: Elbow 1048">
            <a:extLst>
              <a:ext uri="{FF2B5EF4-FFF2-40B4-BE49-F238E27FC236}">
                <a16:creationId xmlns:a16="http://schemas.microsoft.com/office/drawing/2014/main" id="{5A9367DD-4EA6-F25B-E542-152AE7F65019}"/>
              </a:ext>
            </a:extLst>
          </p:cNvPr>
          <p:cNvCxnSpPr>
            <a:cxnSpLocks/>
            <a:stCxn id="1066" idx="2"/>
            <a:endCxn id="1052" idx="4"/>
          </p:cNvCxnSpPr>
          <p:nvPr/>
        </p:nvCxnSpPr>
        <p:spPr>
          <a:xfrm rot="10800000" flipV="1">
            <a:off x="7736748" y="536008"/>
            <a:ext cx="2978595" cy="1775550"/>
          </a:xfrm>
          <a:prstGeom prst="bentConnector4">
            <a:avLst>
              <a:gd name="adj1" fmla="val 16530"/>
              <a:gd name="adj2" fmla="val 112875"/>
            </a:avLst>
          </a:prstGeom>
          <a:ln w="571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52" name="Oval 1051">
            <a:extLst>
              <a:ext uri="{FF2B5EF4-FFF2-40B4-BE49-F238E27FC236}">
                <a16:creationId xmlns:a16="http://schemas.microsoft.com/office/drawing/2014/main" id="{360B9982-6139-5152-2081-19AE053B2B42}"/>
              </a:ext>
            </a:extLst>
          </p:cNvPr>
          <p:cNvSpPr/>
          <p:nvPr/>
        </p:nvSpPr>
        <p:spPr>
          <a:xfrm>
            <a:off x="7711347" y="2260758"/>
            <a:ext cx="50800" cy="50800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3" name="Oval 1052">
            <a:extLst>
              <a:ext uri="{FF2B5EF4-FFF2-40B4-BE49-F238E27FC236}">
                <a16:creationId xmlns:a16="http://schemas.microsoft.com/office/drawing/2014/main" id="{5EBF1F8C-CF86-4B1C-F64E-432040731267}"/>
              </a:ext>
            </a:extLst>
          </p:cNvPr>
          <p:cNvSpPr/>
          <p:nvPr/>
        </p:nvSpPr>
        <p:spPr>
          <a:xfrm>
            <a:off x="7776607" y="2260758"/>
            <a:ext cx="50800" cy="50800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69" name="Group 1068">
            <a:extLst>
              <a:ext uri="{FF2B5EF4-FFF2-40B4-BE49-F238E27FC236}">
                <a16:creationId xmlns:a16="http://schemas.microsoft.com/office/drawing/2014/main" id="{FBF9F190-5956-DA26-693E-FDD2005FE3F6}"/>
              </a:ext>
            </a:extLst>
          </p:cNvPr>
          <p:cNvGrpSpPr/>
          <p:nvPr/>
        </p:nvGrpSpPr>
        <p:grpSpPr>
          <a:xfrm>
            <a:off x="10660573" y="197017"/>
            <a:ext cx="1398229" cy="980621"/>
            <a:chOff x="9837962" y="197017"/>
            <a:chExt cx="1961901" cy="1375942"/>
          </a:xfrm>
        </p:grpSpPr>
        <p:pic>
          <p:nvPicPr>
            <p:cNvPr id="3102" name="Picture 18" descr="Onan 9 kW Marine Generator">
              <a:extLst>
                <a:ext uri="{FF2B5EF4-FFF2-40B4-BE49-F238E27FC236}">
                  <a16:creationId xmlns:a16="http://schemas.microsoft.com/office/drawing/2014/main" id="{E4849C09-E250-8D9B-D4D4-F1DA74C8B7D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5768" b="14099"/>
            <a:stretch>
              <a:fillRect/>
            </a:stretch>
          </p:blipFill>
          <p:spPr bwMode="auto">
            <a:xfrm>
              <a:off x="9837962" y="197017"/>
              <a:ext cx="1961901" cy="137594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66" name="Oval 1065">
              <a:extLst>
                <a:ext uri="{FF2B5EF4-FFF2-40B4-BE49-F238E27FC236}">
                  <a16:creationId xmlns:a16="http://schemas.microsoft.com/office/drawing/2014/main" id="{E9FB91E0-F0AD-4F80-AE5E-583946A52706}"/>
                </a:ext>
              </a:extLst>
            </p:cNvPr>
            <p:cNvSpPr/>
            <p:nvPr/>
          </p:nvSpPr>
          <p:spPr>
            <a:xfrm>
              <a:off x="9914810" y="647265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119" name="Connector: Elbow 1118">
            <a:extLst>
              <a:ext uri="{FF2B5EF4-FFF2-40B4-BE49-F238E27FC236}">
                <a16:creationId xmlns:a16="http://schemas.microsoft.com/office/drawing/2014/main" id="{3CBDA767-4E8B-452A-AE3B-0FCAA618D879}"/>
              </a:ext>
            </a:extLst>
          </p:cNvPr>
          <p:cNvCxnSpPr>
            <a:cxnSpLocks/>
            <a:stCxn id="1117" idx="2"/>
            <a:endCxn id="1114" idx="6"/>
          </p:cNvCxnSpPr>
          <p:nvPr/>
        </p:nvCxnSpPr>
        <p:spPr>
          <a:xfrm rot="10800000" flipV="1">
            <a:off x="679776" y="5772112"/>
            <a:ext cx="720414" cy="656621"/>
          </a:xfrm>
          <a:prstGeom prst="bentConnector3">
            <a:avLst>
              <a:gd name="adj1" fmla="val 50000"/>
            </a:avLst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30" name="Oval 1129">
            <a:extLst>
              <a:ext uri="{FF2B5EF4-FFF2-40B4-BE49-F238E27FC236}">
                <a16:creationId xmlns:a16="http://schemas.microsoft.com/office/drawing/2014/main" id="{97A0D1C1-7C79-6631-DC8F-8B15CB85EE97}"/>
              </a:ext>
            </a:extLst>
          </p:cNvPr>
          <p:cNvSpPr/>
          <p:nvPr/>
        </p:nvSpPr>
        <p:spPr>
          <a:xfrm>
            <a:off x="1701572" y="5684623"/>
            <a:ext cx="50800" cy="50800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8" name="Oval 1137">
            <a:extLst>
              <a:ext uri="{FF2B5EF4-FFF2-40B4-BE49-F238E27FC236}">
                <a16:creationId xmlns:a16="http://schemas.microsoft.com/office/drawing/2014/main" id="{0B52BCA7-D3FC-24AC-BB84-2945B528BA3F}"/>
              </a:ext>
            </a:extLst>
          </p:cNvPr>
          <p:cNvSpPr/>
          <p:nvPr/>
        </p:nvSpPr>
        <p:spPr>
          <a:xfrm>
            <a:off x="1700374" y="5750974"/>
            <a:ext cx="50800" cy="50800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92" name="Rectangle 3091">
            <a:extLst>
              <a:ext uri="{FF2B5EF4-FFF2-40B4-BE49-F238E27FC236}">
                <a16:creationId xmlns:a16="http://schemas.microsoft.com/office/drawing/2014/main" id="{3D21C4DD-53BA-746F-6943-7909C0537A46}"/>
              </a:ext>
            </a:extLst>
          </p:cNvPr>
          <p:cNvSpPr/>
          <p:nvPr/>
        </p:nvSpPr>
        <p:spPr>
          <a:xfrm>
            <a:off x="2430680" y="5670025"/>
            <a:ext cx="87090" cy="1592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59" name="Connector: Elbow 1058">
            <a:extLst>
              <a:ext uri="{FF2B5EF4-FFF2-40B4-BE49-F238E27FC236}">
                <a16:creationId xmlns:a16="http://schemas.microsoft.com/office/drawing/2014/main" id="{FA9BDCBB-9CC1-CF8A-10A4-09FAC90538B0}"/>
              </a:ext>
            </a:extLst>
          </p:cNvPr>
          <p:cNvCxnSpPr>
            <a:cxnSpLocks/>
            <a:stCxn id="1050" idx="2"/>
            <a:endCxn id="1115" idx="6"/>
          </p:cNvCxnSpPr>
          <p:nvPr/>
        </p:nvCxnSpPr>
        <p:spPr>
          <a:xfrm rot="5400000">
            <a:off x="907575" y="4956777"/>
            <a:ext cx="1408991" cy="1714003"/>
          </a:xfrm>
          <a:prstGeom prst="bentConnector2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97" name="Connector: Elbow 3096">
            <a:extLst>
              <a:ext uri="{FF2B5EF4-FFF2-40B4-BE49-F238E27FC236}">
                <a16:creationId xmlns:a16="http://schemas.microsoft.com/office/drawing/2014/main" id="{4910F5E8-2613-F491-5105-BD927665D43A}"/>
              </a:ext>
            </a:extLst>
          </p:cNvPr>
          <p:cNvCxnSpPr>
            <a:cxnSpLocks/>
            <a:stCxn id="1131" idx="2"/>
            <a:endCxn id="1042" idx="2"/>
          </p:cNvCxnSpPr>
          <p:nvPr/>
        </p:nvCxnSpPr>
        <p:spPr>
          <a:xfrm rot="10800000">
            <a:off x="5744349" y="4198575"/>
            <a:ext cx="329894" cy="88115"/>
          </a:xfrm>
          <a:prstGeom prst="bentConnector4">
            <a:avLst>
              <a:gd name="adj1" fmla="val 69295"/>
              <a:gd name="adj2" fmla="val 72834"/>
            </a:avLst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19" name="Connector: Elbow 3118">
            <a:extLst>
              <a:ext uri="{FF2B5EF4-FFF2-40B4-BE49-F238E27FC236}">
                <a16:creationId xmlns:a16="http://schemas.microsoft.com/office/drawing/2014/main" id="{5DA2041C-E027-5E8B-1DB8-43996BBEBFEC}"/>
              </a:ext>
            </a:extLst>
          </p:cNvPr>
          <p:cNvCxnSpPr>
            <a:cxnSpLocks/>
            <a:stCxn id="3246" idx="4"/>
            <a:endCxn id="1053" idx="5"/>
          </p:cNvCxnSpPr>
          <p:nvPr/>
        </p:nvCxnSpPr>
        <p:spPr>
          <a:xfrm rot="5400000">
            <a:off x="8110374" y="1410813"/>
            <a:ext cx="602901" cy="1183711"/>
          </a:xfrm>
          <a:prstGeom prst="bentConnector3">
            <a:avLst>
              <a:gd name="adj1" fmla="val 122299"/>
            </a:avLst>
          </a:prstGeom>
          <a:ln w="190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309" name="Group 3308">
            <a:extLst>
              <a:ext uri="{FF2B5EF4-FFF2-40B4-BE49-F238E27FC236}">
                <a16:creationId xmlns:a16="http://schemas.microsoft.com/office/drawing/2014/main" id="{E91A5845-BA7A-4E16-B5FC-E4BA0057B213}"/>
              </a:ext>
            </a:extLst>
          </p:cNvPr>
          <p:cNvGrpSpPr/>
          <p:nvPr/>
        </p:nvGrpSpPr>
        <p:grpSpPr>
          <a:xfrm>
            <a:off x="11651059" y="1174566"/>
            <a:ext cx="344598" cy="344598"/>
            <a:chOff x="748191" y="1051019"/>
            <a:chExt cx="344598" cy="344598"/>
          </a:xfrm>
        </p:grpSpPr>
        <p:pic>
          <p:nvPicPr>
            <p:cNvPr id="3310" name="Picture 2">
              <a:extLst>
                <a:ext uri="{FF2B5EF4-FFF2-40B4-BE49-F238E27FC236}">
                  <a16:creationId xmlns:a16="http://schemas.microsoft.com/office/drawing/2014/main" id="{1AE2D53A-E1C3-2251-F8ED-6892DFB5BFB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8191" y="1051019"/>
              <a:ext cx="344598" cy="3445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311" name="Oval 3310">
              <a:extLst>
                <a:ext uri="{FF2B5EF4-FFF2-40B4-BE49-F238E27FC236}">
                  <a16:creationId xmlns:a16="http://schemas.microsoft.com/office/drawing/2014/main" id="{B9FFC96E-027E-0B3C-EB3D-DD00ABB4FD47}"/>
                </a:ext>
              </a:extLst>
            </p:cNvPr>
            <p:cNvSpPr/>
            <p:nvPr/>
          </p:nvSpPr>
          <p:spPr>
            <a:xfrm>
              <a:off x="806962" y="1081113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12" name="Oval 3311">
              <a:extLst>
                <a:ext uri="{FF2B5EF4-FFF2-40B4-BE49-F238E27FC236}">
                  <a16:creationId xmlns:a16="http://schemas.microsoft.com/office/drawing/2014/main" id="{1B670068-E1DB-DF5A-66F6-F221CE343D07}"/>
                </a:ext>
              </a:extLst>
            </p:cNvPr>
            <p:cNvSpPr/>
            <p:nvPr/>
          </p:nvSpPr>
          <p:spPr>
            <a:xfrm>
              <a:off x="981084" y="1081113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313" name="Group 3312">
            <a:extLst>
              <a:ext uri="{FF2B5EF4-FFF2-40B4-BE49-F238E27FC236}">
                <a16:creationId xmlns:a16="http://schemas.microsoft.com/office/drawing/2014/main" id="{8969EC56-3ABC-65F3-7581-B283B4B3B500}"/>
              </a:ext>
            </a:extLst>
          </p:cNvPr>
          <p:cNvGrpSpPr/>
          <p:nvPr/>
        </p:nvGrpSpPr>
        <p:grpSpPr>
          <a:xfrm>
            <a:off x="11551881" y="767500"/>
            <a:ext cx="495963" cy="369139"/>
            <a:chOff x="96157" y="1157368"/>
            <a:chExt cx="495963" cy="369139"/>
          </a:xfrm>
        </p:grpSpPr>
        <p:pic>
          <p:nvPicPr>
            <p:cNvPr id="3314" name="Picture 2" descr="CRISTEC YPOWER Battery Charger 12V 40A fanless 3 charging outputs Image 1 of 7">
              <a:extLst>
                <a:ext uri="{FF2B5EF4-FFF2-40B4-BE49-F238E27FC236}">
                  <a16:creationId xmlns:a16="http://schemas.microsoft.com/office/drawing/2014/main" id="{A3BA481A-1D9C-F7EC-101B-B0AA82EBB42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865" t="9278" r="10810" b="11414"/>
            <a:stretch>
              <a:fillRect/>
            </a:stretch>
          </p:blipFill>
          <p:spPr bwMode="auto">
            <a:xfrm>
              <a:off x="96157" y="1157368"/>
              <a:ext cx="495963" cy="3541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315" name="Oval 3314">
              <a:extLst>
                <a:ext uri="{FF2B5EF4-FFF2-40B4-BE49-F238E27FC236}">
                  <a16:creationId xmlns:a16="http://schemas.microsoft.com/office/drawing/2014/main" id="{476D6AED-D7EE-650B-4F23-F7FBC95793B0}"/>
                </a:ext>
              </a:extLst>
            </p:cNvPr>
            <p:cNvSpPr/>
            <p:nvPr/>
          </p:nvSpPr>
          <p:spPr>
            <a:xfrm>
              <a:off x="476077" y="1475707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16" name="Oval 3315">
              <a:extLst>
                <a:ext uri="{FF2B5EF4-FFF2-40B4-BE49-F238E27FC236}">
                  <a16:creationId xmlns:a16="http://schemas.microsoft.com/office/drawing/2014/main" id="{C5A4E8BD-A042-9356-D035-50C618FF3D23}"/>
                </a:ext>
              </a:extLst>
            </p:cNvPr>
            <p:cNvSpPr/>
            <p:nvPr/>
          </p:nvSpPr>
          <p:spPr>
            <a:xfrm>
              <a:off x="414686" y="1475707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17" name="Oval 3316">
              <a:extLst>
                <a:ext uri="{FF2B5EF4-FFF2-40B4-BE49-F238E27FC236}">
                  <a16:creationId xmlns:a16="http://schemas.microsoft.com/office/drawing/2014/main" id="{39C3813C-A125-C683-C26B-938F47179943}"/>
                </a:ext>
              </a:extLst>
            </p:cNvPr>
            <p:cNvSpPr/>
            <p:nvPr/>
          </p:nvSpPr>
          <p:spPr>
            <a:xfrm>
              <a:off x="357246" y="1475707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18" name="Oval 3317">
              <a:extLst>
                <a:ext uri="{FF2B5EF4-FFF2-40B4-BE49-F238E27FC236}">
                  <a16:creationId xmlns:a16="http://schemas.microsoft.com/office/drawing/2014/main" id="{0433B877-9536-B993-0994-A4955A6C350E}"/>
                </a:ext>
              </a:extLst>
            </p:cNvPr>
            <p:cNvSpPr/>
            <p:nvPr/>
          </p:nvSpPr>
          <p:spPr>
            <a:xfrm>
              <a:off x="159461" y="1475707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3" name="Oval 42">
            <a:extLst>
              <a:ext uri="{FF2B5EF4-FFF2-40B4-BE49-F238E27FC236}">
                <a16:creationId xmlns:a16="http://schemas.microsoft.com/office/drawing/2014/main" id="{3ADD0E3C-6857-D276-0CA3-595013CF5047}"/>
              </a:ext>
            </a:extLst>
          </p:cNvPr>
          <p:cNvSpPr/>
          <p:nvPr/>
        </p:nvSpPr>
        <p:spPr>
          <a:xfrm>
            <a:off x="627594" y="2827389"/>
            <a:ext cx="50800" cy="50800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200" name="Picture 2">
            <a:extLst>
              <a:ext uri="{FF2B5EF4-FFF2-40B4-BE49-F238E27FC236}">
                <a16:creationId xmlns:a16="http://schemas.microsoft.com/office/drawing/2014/main" id="{6D487322-1701-576B-1390-871362E21036}"/>
              </a:ext>
            </a:extLst>
          </p:cNvPr>
          <p:cNvPicPr>
            <a:picLocks noChangeAspect="1"/>
          </p:cNvPicPr>
          <p:nvPr/>
        </p:nvPicPr>
        <p:blipFill>
          <a:blip r:embed="rId23"/>
          <a:srcRect/>
          <a:stretch>
            <a:fillRect/>
          </a:stretch>
        </p:blipFill>
        <p:spPr>
          <a:xfrm>
            <a:off x="9733963" y="1016821"/>
            <a:ext cx="218424" cy="37325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201" name="Picture 2">
            <a:extLst>
              <a:ext uri="{FF2B5EF4-FFF2-40B4-BE49-F238E27FC236}">
                <a16:creationId xmlns:a16="http://schemas.microsoft.com/office/drawing/2014/main" id="{AC5AC907-4853-0EAE-2A84-3248C1B606ED}"/>
              </a:ext>
            </a:extLst>
          </p:cNvPr>
          <p:cNvPicPr>
            <a:picLocks noChangeAspect="1"/>
          </p:cNvPicPr>
          <p:nvPr/>
        </p:nvPicPr>
        <p:blipFill>
          <a:blip r:embed="rId23"/>
          <a:srcRect/>
          <a:stretch>
            <a:fillRect/>
          </a:stretch>
        </p:blipFill>
        <p:spPr>
          <a:xfrm>
            <a:off x="9886775" y="1171567"/>
            <a:ext cx="218424" cy="373258"/>
          </a:xfrm>
          <a:prstGeom prst="rect">
            <a:avLst/>
          </a:prstGeom>
          <a:noFill/>
          <a:ln cap="flat">
            <a:noFill/>
          </a:ln>
        </p:spPr>
      </p:pic>
      <p:cxnSp>
        <p:nvCxnSpPr>
          <p:cNvPr id="3236" name="Connector: Elbow 3235">
            <a:extLst>
              <a:ext uri="{FF2B5EF4-FFF2-40B4-BE49-F238E27FC236}">
                <a16:creationId xmlns:a16="http://schemas.microsoft.com/office/drawing/2014/main" id="{6C33649F-BE30-CA20-C241-BC1576B90AE1}"/>
              </a:ext>
            </a:extLst>
          </p:cNvPr>
          <p:cNvCxnSpPr>
            <a:cxnSpLocks/>
            <a:stCxn id="3208" idx="2"/>
            <a:endCxn id="3270" idx="3"/>
          </p:cNvCxnSpPr>
          <p:nvPr/>
        </p:nvCxnSpPr>
        <p:spPr>
          <a:xfrm rot="5400000" flipH="1" flipV="1">
            <a:off x="4260344" y="833881"/>
            <a:ext cx="1127184" cy="1910604"/>
          </a:xfrm>
          <a:prstGeom prst="bentConnector3">
            <a:avLst>
              <a:gd name="adj1" fmla="val 19579"/>
            </a:avLst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57" name="Connector: Elbow 3256">
            <a:extLst>
              <a:ext uri="{FF2B5EF4-FFF2-40B4-BE49-F238E27FC236}">
                <a16:creationId xmlns:a16="http://schemas.microsoft.com/office/drawing/2014/main" id="{273F4A51-3A06-03C6-F88D-F8A24C5408D7}"/>
              </a:ext>
            </a:extLst>
          </p:cNvPr>
          <p:cNvCxnSpPr>
            <a:cxnSpLocks/>
            <a:stCxn id="3204" idx="6"/>
            <a:endCxn id="43" idx="6"/>
          </p:cNvCxnSpPr>
          <p:nvPr/>
        </p:nvCxnSpPr>
        <p:spPr>
          <a:xfrm rot="5400000">
            <a:off x="1882878" y="1202967"/>
            <a:ext cx="445338" cy="2854306"/>
          </a:xfrm>
          <a:prstGeom prst="bentConnector2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48" name="Rectangle 3147">
            <a:extLst>
              <a:ext uri="{FF2B5EF4-FFF2-40B4-BE49-F238E27FC236}">
                <a16:creationId xmlns:a16="http://schemas.microsoft.com/office/drawing/2014/main" id="{97BDBFCD-9FCA-76F3-6273-20AFDC85593B}"/>
              </a:ext>
            </a:extLst>
          </p:cNvPr>
          <p:cNvSpPr/>
          <p:nvPr/>
        </p:nvSpPr>
        <p:spPr>
          <a:xfrm>
            <a:off x="1921365" y="2699429"/>
            <a:ext cx="127293" cy="2185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229" name="Connector: Elbow 3228">
            <a:extLst>
              <a:ext uri="{FF2B5EF4-FFF2-40B4-BE49-F238E27FC236}">
                <a16:creationId xmlns:a16="http://schemas.microsoft.com/office/drawing/2014/main" id="{9089D26B-E07A-736B-72D8-E50AF5D0A390}"/>
              </a:ext>
            </a:extLst>
          </p:cNvPr>
          <p:cNvCxnSpPr>
            <a:cxnSpLocks/>
            <a:stCxn id="10" idx="3"/>
          </p:cNvCxnSpPr>
          <p:nvPr/>
        </p:nvCxnSpPr>
        <p:spPr>
          <a:xfrm flipH="1">
            <a:off x="678394" y="2050011"/>
            <a:ext cx="1083715" cy="594129"/>
          </a:xfrm>
          <a:prstGeom prst="bentConnector3">
            <a:avLst>
              <a:gd name="adj1" fmla="val -8438"/>
            </a:avLst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60" name="Connector: Elbow 3259">
            <a:extLst>
              <a:ext uri="{FF2B5EF4-FFF2-40B4-BE49-F238E27FC236}">
                <a16:creationId xmlns:a16="http://schemas.microsoft.com/office/drawing/2014/main" id="{0D73ECFE-2B0B-D50B-58B2-67851E273C91}"/>
              </a:ext>
            </a:extLst>
          </p:cNvPr>
          <p:cNvCxnSpPr>
            <a:cxnSpLocks/>
            <a:stCxn id="3098" idx="4"/>
            <a:endCxn id="1116" idx="6"/>
          </p:cNvCxnSpPr>
          <p:nvPr/>
        </p:nvCxnSpPr>
        <p:spPr>
          <a:xfrm rot="5400000">
            <a:off x="922505" y="4298648"/>
            <a:ext cx="2068649" cy="2554106"/>
          </a:xfrm>
          <a:prstGeom prst="bentConnector2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46" name="Rectangle 1045">
            <a:extLst>
              <a:ext uri="{FF2B5EF4-FFF2-40B4-BE49-F238E27FC236}">
                <a16:creationId xmlns:a16="http://schemas.microsoft.com/office/drawing/2014/main" id="{535767C8-DF13-7D6E-4DD8-A9DE69E50ED2}"/>
              </a:ext>
            </a:extLst>
          </p:cNvPr>
          <p:cNvSpPr/>
          <p:nvPr/>
        </p:nvSpPr>
        <p:spPr>
          <a:xfrm>
            <a:off x="2596683" y="3672014"/>
            <a:ext cx="154953" cy="1748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5" name="Rectangle 1054">
            <a:extLst>
              <a:ext uri="{FF2B5EF4-FFF2-40B4-BE49-F238E27FC236}">
                <a16:creationId xmlns:a16="http://schemas.microsoft.com/office/drawing/2014/main" id="{81F1D4F4-9743-994C-FFEE-E6DC71110C77}"/>
              </a:ext>
            </a:extLst>
          </p:cNvPr>
          <p:cNvSpPr/>
          <p:nvPr/>
        </p:nvSpPr>
        <p:spPr>
          <a:xfrm>
            <a:off x="5516420" y="3462172"/>
            <a:ext cx="3015470" cy="1638341"/>
          </a:xfrm>
          <a:custGeom>
            <a:avLst/>
            <a:gdLst>
              <a:gd name="csX0" fmla="*/ 0 w 3015470"/>
              <a:gd name="csY0" fmla="*/ 0 h 1638341"/>
              <a:gd name="csX1" fmla="*/ 472424 w 3015470"/>
              <a:gd name="csY1" fmla="*/ 0 h 1638341"/>
              <a:gd name="csX2" fmla="*/ 884538 w 3015470"/>
              <a:gd name="csY2" fmla="*/ 0 h 1638341"/>
              <a:gd name="csX3" fmla="*/ 1387116 w 3015470"/>
              <a:gd name="csY3" fmla="*/ 0 h 1638341"/>
              <a:gd name="csX4" fmla="*/ 1799230 w 3015470"/>
              <a:gd name="csY4" fmla="*/ 0 h 1638341"/>
              <a:gd name="csX5" fmla="*/ 2211345 w 3015470"/>
              <a:gd name="csY5" fmla="*/ 0 h 1638341"/>
              <a:gd name="csX6" fmla="*/ 3015470 w 3015470"/>
              <a:gd name="csY6" fmla="*/ 0 h 1638341"/>
              <a:gd name="csX7" fmla="*/ 3015470 w 3015470"/>
              <a:gd name="csY7" fmla="*/ 546114 h 1638341"/>
              <a:gd name="csX8" fmla="*/ 3015470 w 3015470"/>
              <a:gd name="csY8" fmla="*/ 1124994 h 1638341"/>
              <a:gd name="csX9" fmla="*/ 3015470 w 3015470"/>
              <a:gd name="csY9" fmla="*/ 1638341 h 1638341"/>
              <a:gd name="csX10" fmla="*/ 2452582 w 3015470"/>
              <a:gd name="csY10" fmla="*/ 1638341 h 1638341"/>
              <a:gd name="csX11" fmla="*/ 1980159 w 3015470"/>
              <a:gd name="csY11" fmla="*/ 1638341 h 1638341"/>
              <a:gd name="csX12" fmla="*/ 1568044 w 3015470"/>
              <a:gd name="csY12" fmla="*/ 1638341 h 1638341"/>
              <a:gd name="csX13" fmla="*/ 1065466 w 3015470"/>
              <a:gd name="csY13" fmla="*/ 1638341 h 1638341"/>
              <a:gd name="csX14" fmla="*/ 532733 w 3015470"/>
              <a:gd name="csY14" fmla="*/ 1638341 h 1638341"/>
              <a:gd name="csX15" fmla="*/ 0 w 3015470"/>
              <a:gd name="csY15" fmla="*/ 1638341 h 1638341"/>
              <a:gd name="csX16" fmla="*/ 0 w 3015470"/>
              <a:gd name="csY16" fmla="*/ 1108611 h 1638341"/>
              <a:gd name="csX17" fmla="*/ 0 w 3015470"/>
              <a:gd name="csY17" fmla="*/ 578880 h 1638341"/>
              <a:gd name="csX18" fmla="*/ 0 w 3015470"/>
              <a:gd name="csY18" fmla="*/ 0 h 163834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3015470" h="1638341" extrusionOk="0">
                <a:moveTo>
                  <a:pt x="0" y="0"/>
                </a:moveTo>
                <a:cubicBezTo>
                  <a:pt x="213996" y="-35324"/>
                  <a:pt x="352126" y="30599"/>
                  <a:pt x="472424" y="0"/>
                </a:cubicBezTo>
                <a:cubicBezTo>
                  <a:pt x="592722" y="-30599"/>
                  <a:pt x="730409" y="33707"/>
                  <a:pt x="884538" y="0"/>
                </a:cubicBezTo>
                <a:cubicBezTo>
                  <a:pt x="1038667" y="-33707"/>
                  <a:pt x="1143399" y="25991"/>
                  <a:pt x="1387116" y="0"/>
                </a:cubicBezTo>
                <a:cubicBezTo>
                  <a:pt x="1630833" y="-25991"/>
                  <a:pt x="1695009" y="24714"/>
                  <a:pt x="1799230" y="0"/>
                </a:cubicBezTo>
                <a:cubicBezTo>
                  <a:pt x="1903451" y="-24714"/>
                  <a:pt x="2084651" y="23767"/>
                  <a:pt x="2211345" y="0"/>
                </a:cubicBezTo>
                <a:cubicBezTo>
                  <a:pt x="2338039" y="-23767"/>
                  <a:pt x="2850467" y="77784"/>
                  <a:pt x="3015470" y="0"/>
                </a:cubicBezTo>
                <a:cubicBezTo>
                  <a:pt x="3067733" y="259630"/>
                  <a:pt x="2962513" y="395934"/>
                  <a:pt x="3015470" y="546114"/>
                </a:cubicBezTo>
                <a:cubicBezTo>
                  <a:pt x="3068427" y="696294"/>
                  <a:pt x="2953189" y="924296"/>
                  <a:pt x="3015470" y="1124994"/>
                </a:cubicBezTo>
                <a:cubicBezTo>
                  <a:pt x="3077751" y="1325692"/>
                  <a:pt x="3003090" y="1471478"/>
                  <a:pt x="3015470" y="1638341"/>
                </a:cubicBezTo>
                <a:cubicBezTo>
                  <a:pt x="2884981" y="1691969"/>
                  <a:pt x="2714471" y="1606095"/>
                  <a:pt x="2452582" y="1638341"/>
                </a:cubicBezTo>
                <a:cubicBezTo>
                  <a:pt x="2190693" y="1670587"/>
                  <a:pt x="2142647" y="1612748"/>
                  <a:pt x="1980159" y="1638341"/>
                </a:cubicBezTo>
                <a:cubicBezTo>
                  <a:pt x="1817671" y="1663934"/>
                  <a:pt x="1753820" y="1603235"/>
                  <a:pt x="1568044" y="1638341"/>
                </a:cubicBezTo>
                <a:cubicBezTo>
                  <a:pt x="1382268" y="1673447"/>
                  <a:pt x="1309450" y="1582499"/>
                  <a:pt x="1065466" y="1638341"/>
                </a:cubicBezTo>
                <a:cubicBezTo>
                  <a:pt x="821482" y="1694183"/>
                  <a:pt x="731792" y="1582033"/>
                  <a:pt x="532733" y="1638341"/>
                </a:cubicBezTo>
                <a:cubicBezTo>
                  <a:pt x="333674" y="1694649"/>
                  <a:pt x="125597" y="1589967"/>
                  <a:pt x="0" y="1638341"/>
                </a:cubicBezTo>
                <a:cubicBezTo>
                  <a:pt x="-10292" y="1439214"/>
                  <a:pt x="44775" y="1282794"/>
                  <a:pt x="0" y="1108611"/>
                </a:cubicBezTo>
                <a:cubicBezTo>
                  <a:pt x="-44775" y="934428"/>
                  <a:pt x="53592" y="806367"/>
                  <a:pt x="0" y="578880"/>
                </a:cubicBezTo>
                <a:cubicBezTo>
                  <a:pt x="-53592" y="351393"/>
                  <a:pt x="7336" y="222617"/>
                  <a:pt x="0" y="0"/>
                </a:cubicBezTo>
                <a:close/>
              </a:path>
            </a:pathLst>
          </a:custGeom>
          <a:noFill/>
          <a:ln>
            <a:solidFill>
              <a:srgbClr val="FFC000"/>
            </a:solidFill>
            <a:extLst>
              <a:ext uri="{C807C97D-BFC1-408E-A445-0C87EB9F89A2}">
                <ask:lineSketchStyleProps xmlns:ask="http://schemas.microsoft.com/office/drawing/2018/sketchyshapes" sd="2692463655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6" name="TextBox 1055">
            <a:extLst>
              <a:ext uri="{FF2B5EF4-FFF2-40B4-BE49-F238E27FC236}">
                <a16:creationId xmlns:a16="http://schemas.microsoft.com/office/drawing/2014/main" id="{8014D8DF-5283-097F-79CD-67882C3635C9}"/>
              </a:ext>
            </a:extLst>
          </p:cNvPr>
          <p:cNvSpPr txBox="1"/>
          <p:nvPr/>
        </p:nvSpPr>
        <p:spPr>
          <a:xfrm>
            <a:off x="6856213" y="3454413"/>
            <a:ext cx="134844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i="1" dirty="0"/>
              <a:t>Existing -  no change</a:t>
            </a:r>
          </a:p>
        </p:txBody>
      </p:sp>
      <p:sp>
        <p:nvSpPr>
          <p:cNvPr id="1085" name="Rectangle: Top Corners One Rounded and One Snipped 1084">
            <a:extLst>
              <a:ext uri="{FF2B5EF4-FFF2-40B4-BE49-F238E27FC236}">
                <a16:creationId xmlns:a16="http://schemas.microsoft.com/office/drawing/2014/main" id="{85DBC74C-942F-54D4-F8BB-23271328C873}"/>
              </a:ext>
            </a:extLst>
          </p:cNvPr>
          <p:cNvSpPr/>
          <p:nvPr/>
        </p:nvSpPr>
        <p:spPr>
          <a:xfrm>
            <a:off x="10703668" y="1212563"/>
            <a:ext cx="914531" cy="263493"/>
          </a:xfrm>
          <a:prstGeom prst="snipRoundRect">
            <a:avLst>
              <a:gd name="adj1" fmla="val 0"/>
              <a:gd name="adj2" fmla="val 16667"/>
            </a:avLst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ysClr val="windowText" lastClr="000000"/>
                </a:solidFill>
              </a:rPr>
              <a:t>DC/DC Charging</a:t>
            </a:r>
          </a:p>
        </p:txBody>
      </p:sp>
      <p:sp>
        <p:nvSpPr>
          <p:cNvPr id="1103" name="TextBox 1102">
            <a:extLst>
              <a:ext uri="{FF2B5EF4-FFF2-40B4-BE49-F238E27FC236}">
                <a16:creationId xmlns:a16="http://schemas.microsoft.com/office/drawing/2014/main" id="{6629C3AC-F420-AEB2-0AD9-ED1EA5ADFB70}"/>
              </a:ext>
            </a:extLst>
          </p:cNvPr>
          <p:cNvSpPr txBox="1"/>
          <p:nvPr/>
        </p:nvSpPr>
        <p:spPr>
          <a:xfrm>
            <a:off x="3853179" y="1364406"/>
            <a:ext cx="91082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300A each</a:t>
            </a:r>
          </a:p>
          <a:p>
            <a:r>
              <a:rPr lang="en-US" sz="1100" dirty="0"/>
              <a:t>1,200A Total</a:t>
            </a:r>
          </a:p>
        </p:txBody>
      </p:sp>
      <p:sp>
        <p:nvSpPr>
          <p:cNvPr id="3072" name="Oval 3071">
            <a:extLst>
              <a:ext uri="{FF2B5EF4-FFF2-40B4-BE49-F238E27FC236}">
                <a16:creationId xmlns:a16="http://schemas.microsoft.com/office/drawing/2014/main" id="{C885034A-12BF-8E25-7452-B742B032B1D2}"/>
              </a:ext>
            </a:extLst>
          </p:cNvPr>
          <p:cNvSpPr/>
          <p:nvPr/>
        </p:nvSpPr>
        <p:spPr>
          <a:xfrm>
            <a:off x="4008409" y="729914"/>
            <a:ext cx="50800" cy="50800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1" name="TextBox 3080">
            <a:extLst>
              <a:ext uri="{FF2B5EF4-FFF2-40B4-BE49-F238E27FC236}">
                <a16:creationId xmlns:a16="http://schemas.microsoft.com/office/drawing/2014/main" id="{E69A471E-3C8A-A204-67EA-953F08AF686A}"/>
              </a:ext>
            </a:extLst>
          </p:cNvPr>
          <p:cNvSpPr txBox="1"/>
          <p:nvPr/>
        </p:nvSpPr>
        <p:spPr>
          <a:xfrm rot="16200000">
            <a:off x="5419789" y="2268136"/>
            <a:ext cx="52770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300A</a:t>
            </a:r>
            <a:br>
              <a:rPr lang="en-US" sz="1100" dirty="0"/>
            </a:br>
            <a:r>
              <a:rPr lang="en-US" sz="1100" dirty="0"/>
              <a:t>keyed</a:t>
            </a:r>
          </a:p>
        </p:txBody>
      </p:sp>
      <p:sp>
        <p:nvSpPr>
          <p:cNvPr id="1135" name="Oval 1134">
            <a:extLst>
              <a:ext uri="{FF2B5EF4-FFF2-40B4-BE49-F238E27FC236}">
                <a16:creationId xmlns:a16="http://schemas.microsoft.com/office/drawing/2014/main" id="{D95F75E3-3049-85D3-3720-D899325F8C20}"/>
              </a:ext>
            </a:extLst>
          </p:cNvPr>
          <p:cNvSpPr/>
          <p:nvPr/>
        </p:nvSpPr>
        <p:spPr>
          <a:xfrm>
            <a:off x="6154725" y="4313361"/>
            <a:ext cx="50800" cy="50800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6" name="Oval 1135">
            <a:extLst>
              <a:ext uri="{FF2B5EF4-FFF2-40B4-BE49-F238E27FC236}">
                <a16:creationId xmlns:a16="http://schemas.microsoft.com/office/drawing/2014/main" id="{626E0C87-5A8E-7055-8957-2980EF6F0C0D}"/>
              </a:ext>
            </a:extLst>
          </p:cNvPr>
          <p:cNvSpPr/>
          <p:nvPr/>
        </p:nvSpPr>
        <p:spPr>
          <a:xfrm>
            <a:off x="6154725" y="4426719"/>
            <a:ext cx="50800" cy="50800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7" name="Oval 1136">
            <a:extLst>
              <a:ext uri="{FF2B5EF4-FFF2-40B4-BE49-F238E27FC236}">
                <a16:creationId xmlns:a16="http://schemas.microsoft.com/office/drawing/2014/main" id="{FD38CD7A-CE8C-4A5C-5553-874A4F7A272E}"/>
              </a:ext>
            </a:extLst>
          </p:cNvPr>
          <p:cNvSpPr/>
          <p:nvPr/>
        </p:nvSpPr>
        <p:spPr>
          <a:xfrm>
            <a:off x="6154725" y="4540077"/>
            <a:ext cx="50800" cy="50800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293" name="Picture 3292">
            <a:extLst>
              <a:ext uri="{FF2B5EF4-FFF2-40B4-BE49-F238E27FC236}">
                <a16:creationId xmlns:a16="http://schemas.microsoft.com/office/drawing/2014/main" id="{7E2D535C-99AE-B907-6FB0-345CD1614740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90" t="29100" r="47135" b="31576"/>
          <a:stretch>
            <a:fillRect/>
          </a:stretch>
        </p:blipFill>
        <p:spPr>
          <a:xfrm>
            <a:off x="5552888" y="5945745"/>
            <a:ext cx="1493326" cy="883511"/>
          </a:xfrm>
          <a:prstGeom prst="rect">
            <a:avLst/>
          </a:prstGeom>
        </p:spPr>
      </p:pic>
      <p:cxnSp>
        <p:nvCxnSpPr>
          <p:cNvPr id="3160" name="Connector: Elbow 3159">
            <a:extLst>
              <a:ext uri="{FF2B5EF4-FFF2-40B4-BE49-F238E27FC236}">
                <a16:creationId xmlns:a16="http://schemas.microsoft.com/office/drawing/2014/main" id="{0DD75934-C8F7-1BE2-BF96-2F6A584DBB2E}"/>
              </a:ext>
            </a:extLst>
          </p:cNvPr>
          <p:cNvCxnSpPr>
            <a:cxnSpLocks/>
            <a:stCxn id="1088" idx="0"/>
            <a:endCxn id="3258" idx="6"/>
          </p:cNvCxnSpPr>
          <p:nvPr/>
        </p:nvCxnSpPr>
        <p:spPr>
          <a:xfrm rot="5400000" flipH="1" flipV="1">
            <a:off x="3360761" y="4953533"/>
            <a:ext cx="609632" cy="1660"/>
          </a:xfrm>
          <a:prstGeom prst="bentConnector3">
            <a:avLst>
              <a:gd name="adj1" fmla="val 50000"/>
            </a:avLst>
          </a:prstGeom>
          <a:ln w="190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98" name="Oval 3097">
            <a:extLst>
              <a:ext uri="{FF2B5EF4-FFF2-40B4-BE49-F238E27FC236}">
                <a16:creationId xmlns:a16="http://schemas.microsoft.com/office/drawing/2014/main" id="{14CB05B3-6B88-EBE1-6726-9225DF6821D1}"/>
              </a:ext>
            </a:extLst>
          </p:cNvPr>
          <p:cNvSpPr/>
          <p:nvPr/>
        </p:nvSpPr>
        <p:spPr>
          <a:xfrm>
            <a:off x="3208482" y="4490577"/>
            <a:ext cx="50800" cy="50800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129" name="Connector: Elbow 3128">
            <a:extLst>
              <a:ext uri="{FF2B5EF4-FFF2-40B4-BE49-F238E27FC236}">
                <a16:creationId xmlns:a16="http://schemas.microsoft.com/office/drawing/2014/main" id="{A5C7D41B-3BA7-4BCA-711F-463F1D5F8037}"/>
              </a:ext>
            </a:extLst>
          </p:cNvPr>
          <p:cNvCxnSpPr>
            <a:cxnSpLocks/>
            <a:stCxn id="1078" idx="3"/>
            <a:endCxn id="1062" idx="2"/>
          </p:cNvCxnSpPr>
          <p:nvPr/>
        </p:nvCxnSpPr>
        <p:spPr>
          <a:xfrm flipH="1" flipV="1">
            <a:off x="969711" y="4866638"/>
            <a:ext cx="762197" cy="1293037"/>
          </a:xfrm>
          <a:prstGeom prst="bentConnector5">
            <a:avLst>
              <a:gd name="adj1" fmla="val -29992"/>
              <a:gd name="adj2" fmla="val 16845"/>
              <a:gd name="adj3" fmla="val 129992"/>
            </a:avLst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335" name="Picture 3334" descr="Bosch HEF010BR1 Einbauherd 60 cm 230V">
            <a:extLst>
              <a:ext uri="{FF2B5EF4-FFF2-40B4-BE49-F238E27FC236}">
                <a16:creationId xmlns:a16="http://schemas.microsoft.com/office/drawing/2014/main" id="{484DA07A-A9FF-3540-114C-7164218672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7420" y="3752648"/>
            <a:ext cx="552620" cy="552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336" name="Group 3335">
            <a:extLst>
              <a:ext uri="{FF2B5EF4-FFF2-40B4-BE49-F238E27FC236}">
                <a16:creationId xmlns:a16="http://schemas.microsoft.com/office/drawing/2014/main" id="{4DC9328B-4EAA-C370-0C6D-86A7B5F4DD9C}"/>
              </a:ext>
            </a:extLst>
          </p:cNvPr>
          <p:cNvGrpSpPr/>
          <p:nvPr/>
        </p:nvGrpSpPr>
        <p:grpSpPr>
          <a:xfrm>
            <a:off x="9527144" y="4403362"/>
            <a:ext cx="628994" cy="792764"/>
            <a:chOff x="7623332" y="4874877"/>
            <a:chExt cx="1384995" cy="1745603"/>
          </a:xfrm>
        </p:grpSpPr>
        <p:pic>
          <p:nvPicPr>
            <p:cNvPr id="3337" name="Picture 2" descr="Turbo 6,000 BTU/h - 230V 60Hz - Kompaktklimaanlage | Dometic Dometic  Deutschland">
              <a:extLst>
                <a:ext uri="{FF2B5EF4-FFF2-40B4-BE49-F238E27FC236}">
                  <a16:creationId xmlns:a16="http://schemas.microsoft.com/office/drawing/2014/main" id="{D084D7FE-587D-35BA-B6BC-2F54DE78E505}"/>
                </a:ext>
              </a:extLst>
            </p:cNvPr>
            <p:cNvPicPr>
              <a:picLocks noChangeAspect="1"/>
            </p:cNvPicPr>
            <p:nvPr/>
          </p:nvPicPr>
          <p:blipFill>
            <a:blip r:embed="rId26"/>
            <a:srcRect/>
            <a:stretch>
              <a:fillRect/>
            </a:stretch>
          </p:blipFill>
          <p:spPr>
            <a:xfrm>
              <a:off x="7623332" y="5235485"/>
              <a:ext cx="1384995" cy="1384995"/>
            </a:xfrm>
            <a:prstGeom prst="rect">
              <a:avLst/>
            </a:prstGeom>
            <a:noFill/>
            <a:ln cap="flat">
              <a:noFill/>
            </a:ln>
          </p:spPr>
        </p:pic>
        <p:sp>
          <p:nvSpPr>
            <p:cNvPr id="3338" name="Textfeld 2">
              <a:extLst>
                <a:ext uri="{FF2B5EF4-FFF2-40B4-BE49-F238E27FC236}">
                  <a16:creationId xmlns:a16="http://schemas.microsoft.com/office/drawing/2014/main" id="{1F95E474-1790-2B55-5758-8E076E3E0F0F}"/>
                </a:ext>
              </a:extLst>
            </p:cNvPr>
            <p:cNvSpPr txBox="1"/>
            <p:nvPr/>
          </p:nvSpPr>
          <p:spPr>
            <a:xfrm>
              <a:off x="7801093" y="4874877"/>
              <a:ext cx="1029475" cy="30445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1" compatLnSpc="1">
              <a:spAutoFit/>
            </a:bodyPr>
            <a:lstStyle/>
            <a:p>
              <a:pPr marL="0" marR="0" lvl="0" indent="0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AU" sz="700" b="1" i="0" u="none" strike="noStrike" kern="1200" cap="none" spc="0" baseline="0" dirty="0">
                  <a:solidFill>
                    <a:srgbClr val="000000"/>
                  </a:solidFill>
                  <a:uFillTx/>
                  <a:latin typeface="Aptos"/>
                </a:rPr>
                <a:t>HVAC Port</a:t>
              </a:r>
              <a:endParaRPr lang="en-AU" sz="7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</a:endParaRPr>
            </a:p>
          </p:txBody>
        </p:sp>
      </p:grpSp>
      <p:grpSp>
        <p:nvGrpSpPr>
          <p:cNvPr id="3339" name="Group 3338">
            <a:extLst>
              <a:ext uri="{FF2B5EF4-FFF2-40B4-BE49-F238E27FC236}">
                <a16:creationId xmlns:a16="http://schemas.microsoft.com/office/drawing/2014/main" id="{DDE632A6-70AE-5685-B6FC-FEF349F3087B}"/>
              </a:ext>
            </a:extLst>
          </p:cNvPr>
          <p:cNvGrpSpPr/>
          <p:nvPr/>
        </p:nvGrpSpPr>
        <p:grpSpPr>
          <a:xfrm>
            <a:off x="10094567" y="4408174"/>
            <a:ext cx="628994" cy="793018"/>
            <a:chOff x="9008327" y="4879384"/>
            <a:chExt cx="1384995" cy="1746162"/>
          </a:xfrm>
        </p:grpSpPr>
        <p:pic>
          <p:nvPicPr>
            <p:cNvPr id="3340" name="Picture 2" descr="Turbo 6,000 BTU/h - 230V 60Hz - Kompaktklimaanlage | Dometic Dometic  Deutschland">
              <a:extLst>
                <a:ext uri="{FF2B5EF4-FFF2-40B4-BE49-F238E27FC236}">
                  <a16:creationId xmlns:a16="http://schemas.microsoft.com/office/drawing/2014/main" id="{90CA1534-3A0D-FC19-03E0-F290B57EF26F}"/>
                </a:ext>
              </a:extLst>
            </p:cNvPr>
            <p:cNvPicPr>
              <a:picLocks noChangeAspect="1"/>
            </p:cNvPicPr>
            <p:nvPr/>
          </p:nvPicPr>
          <p:blipFill>
            <a:blip r:embed="rId26"/>
            <a:srcRect/>
            <a:stretch>
              <a:fillRect/>
            </a:stretch>
          </p:blipFill>
          <p:spPr>
            <a:xfrm>
              <a:off x="9008327" y="5240551"/>
              <a:ext cx="1384995" cy="1384995"/>
            </a:xfrm>
            <a:prstGeom prst="rect">
              <a:avLst/>
            </a:prstGeom>
            <a:noFill/>
            <a:ln cap="flat">
              <a:noFill/>
            </a:ln>
          </p:spPr>
        </p:pic>
        <p:sp>
          <p:nvSpPr>
            <p:cNvPr id="3341" name="Textfeld 2">
              <a:extLst>
                <a:ext uri="{FF2B5EF4-FFF2-40B4-BE49-F238E27FC236}">
                  <a16:creationId xmlns:a16="http://schemas.microsoft.com/office/drawing/2014/main" id="{E3707421-CC19-94E2-3526-2B8A7F3E9AFB}"/>
                </a:ext>
              </a:extLst>
            </p:cNvPr>
            <p:cNvSpPr txBox="1"/>
            <p:nvPr/>
          </p:nvSpPr>
          <p:spPr>
            <a:xfrm>
              <a:off x="9186088" y="4879384"/>
              <a:ext cx="1029477" cy="30445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1" compatLnSpc="1">
              <a:spAutoFit/>
            </a:bodyPr>
            <a:lstStyle/>
            <a:p>
              <a:pPr marL="0" marR="0" lvl="0" indent="0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AU" sz="700" b="1" i="0" u="none" strike="noStrike" kern="1200" cap="none" spc="0" baseline="0" dirty="0">
                  <a:solidFill>
                    <a:srgbClr val="000000"/>
                  </a:solidFill>
                  <a:uFillTx/>
                  <a:latin typeface="Aptos"/>
                </a:rPr>
                <a:t>HVAC Saloon</a:t>
              </a:r>
              <a:endParaRPr lang="en-AU" sz="7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</a:endParaRPr>
            </a:p>
          </p:txBody>
        </p:sp>
      </p:grpSp>
      <p:grpSp>
        <p:nvGrpSpPr>
          <p:cNvPr id="3342" name="Group 3341">
            <a:extLst>
              <a:ext uri="{FF2B5EF4-FFF2-40B4-BE49-F238E27FC236}">
                <a16:creationId xmlns:a16="http://schemas.microsoft.com/office/drawing/2014/main" id="{80825076-229B-FBBA-CB21-AF4D1A779E1F}"/>
              </a:ext>
            </a:extLst>
          </p:cNvPr>
          <p:cNvGrpSpPr/>
          <p:nvPr/>
        </p:nvGrpSpPr>
        <p:grpSpPr>
          <a:xfrm>
            <a:off x="10647755" y="4408174"/>
            <a:ext cx="628994" cy="798084"/>
            <a:chOff x="10393322" y="4873295"/>
            <a:chExt cx="1384995" cy="1757317"/>
          </a:xfrm>
        </p:grpSpPr>
        <p:pic>
          <p:nvPicPr>
            <p:cNvPr id="3343" name="Picture 2" descr="Turbo 6,000 BTU/h - 230V 60Hz - Kompaktklimaanlage | Dometic Dometic  Deutschland">
              <a:extLst>
                <a:ext uri="{FF2B5EF4-FFF2-40B4-BE49-F238E27FC236}">
                  <a16:creationId xmlns:a16="http://schemas.microsoft.com/office/drawing/2014/main" id="{4E7B2CB6-B376-EB3A-9E5F-0A1E6D3771BD}"/>
                </a:ext>
              </a:extLst>
            </p:cNvPr>
            <p:cNvPicPr>
              <a:picLocks noChangeAspect="1"/>
            </p:cNvPicPr>
            <p:nvPr/>
          </p:nvPicPr>
          <p:blipFill>
            <a:blip r:embed="rId26"/>
            <a:srcRect/>
            <a:stretch>
              <a:fillRect/>
            </a:stretch>
          </p:blipFill>
          <p:spPr>
            <a:xfrm>
              <a:off x="10393322" y="5245617"/>
              <a:ext cx="1384995" cy="1384995"/>
            </a:xfrm>
            <a:prstGeom prst="rect">
              <a:avLst/>
            </a:prstGeom>
            <a:noFill/>
            <a:ln cap="flat">
              <a:noFill/>
            </a:ln>
          </p:spPr>
        </p:pic>
        <p:sp>
          <p:nvSpPr>
            <p:cNvPr id="3344" name="Textfeld 2">
              <a:extLst>
                <a:ext uri="{FF2B5EF4-FFF2-40B4-BE49-F238E27FC236}">
                  <a16:creationId xmlns:a16="http://schemas.microsoft.com/office/drawing/2014/main" id="{E90F75C7-5B08-74E8-BABB-482EB3A1BD44}"/>
                </a:ext>
              </a:extLst>
            </p:cNvPr>
            <p:cNvSpPr txBox="1"/>
            <p:nvPr/>
          </p:nvSpPr>
          <p:spPr>
            <a:xfrm>
              <a:off x="10436839" y="4873295"/>
              <a:ext cx="1297960" cy="30445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1" compatLnSpc="1">
              <a:spAutoFit/>
            </a:bodyPr>
            <a:lstStyle/>
            <a:p>
              <a:pPr marL="0" marR="0" lvl="0" indent="0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AU" sz="700" b="1" i="0" u="none" strike="noStrike" kern="1200" cap="none" spc="0" baseline="0" dirty="0">
                  <a:solidFill>
                    <a:srgbClr val="000000"/>
                  </a:solidFill>
                  <a:uFillTx/>
                  <a:latin typeface="Aptos"/>
                </a:rPr>
                <a:t>HVAC Starboard</a:t>
              </a:r>
              <a:endParaRPr lang="en-AU" sz="7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</a:endParaRPr>
            </a:p>
          </p:txBody>
        </p:sp>
      </p:grpSp>
      <p:pic>
        <p:nvPicPr>
          <p:cNvPr id="3345" name="Picture 3344" descr="Quick italy Heater B3 20L">
            <a:extLst>
              <a:ext uri="{FF2B5EF4-FFF2-40B4-BE49-F238E27FC236}">
                <a16:creationId xmlns:a16="http://schemas.microsoft.com/office/drawing/2014/main" id="{78916759-B69A-F5AE-5259-C285A4F2FE0E}"/>
              </a:ext>
            </a:extLst>
          </p:cNvPr>
          <p:cNvPicPr>
            <a:picLocks noChangeAspect="1"/>
          </p:cNvPicPr>
          <p:nvPr/>
        </p:nvPicPr>
        <p:blipFill>
          <a:blip r:embed="rId27"/>
          <a:srcRect/>
          <a:stretch>
            <a:fillRect/>
          </a:stretch>
        </p:blipFill>
        <p:spPr>
          <a:xfrm>
            <a:off x="9043512" y="3820602"/>
            <a:ext cx="475103" cy="475103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346" name="Grafik 10" descr="Ein Bild, das Gerät, Küchengerät, Haushaltsgerät, Waschmaschine enthält.&#10;&#10;Automatisch generierte Beschreibung">
            <a:extLst>
              <a:ext uri="{FF2B5EF4-FFF2-40B4-BE49-F238E27FC236}">
                <a16:creationId xmlns:a16="http://schemas.microsoft.com/office/drawing/2014/main" id="{3861F010-797D-2E7E-6D4A-BE6D098BE0DF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9681324" y="3815486"/>
            <a:ext cx="388202" cy="538775"/>
          </a:xfrm>
          <a:prstGeom prst="rect">
            <a:avLst/>
          </a:prstGeom>
          <a:noFill/>
          <a:ln cap="flat">
            <a:noFill/>
          </a:ln>
        </p:spPr>
      </p:pic>
      <p:grpSp>
        <p:nvGrpSpPr>
          <p:cNvPr id="3347" name="Group 3346">
            <a:extLst>
              <a:ext uri="{FF2B5EF4-FFF2-40B4-BE49-F238E27FC236}">
                <a16:creationId xmlns:a16="http://schemas.microsoft.com/office/drawing/2014/main" id="{0C26DDBC-7C15-76C2-2B12-C3A0F49457E6}"/>
              </a:ext>
            </a:extLst>
          </p:cNvPr>
          <p:cNvGrpSpPr/>
          <p:nvPr/>
        </p:nvGrpSpPr>
        <p:grpSpPr>
          <a:xfrm>
            <a:off x="10245301" y="3815487"/>
            <a:ext cx="372913" cy="348480"/>
            <a:chOff x="2741674" y="5791797"/>
            <a:chExt cx="539557" cy="504205"/>
          </a:xfrm>
        </p:grpSpPr>
        <p:pic>
          <p:nvPicPr>
            <p:cNvPr id="3348" name="Picture 10" descr="Jung SCHUKO-Steckdose (braun) | Elektroversand Schmidt GmbH">
              <a:extLst>
                <a:ext uri="{FF2B5EF4-FFF2-40B4-BE49-F238E27FC236}">
                  <a16:creationId xmlns:a16="http://schemas.microsoft.com/office/drawing/2014/main" id="{4F5767D5-8CCE-18E5-2129-EF1191A0E782}"/>
                </a:ext>
              </a:extLst>
            </p:cNvPr>
            <p:cNvPicPr>
              <a:picLocks noChangeAspect="1"/>
            </p:cNvPicPr>
            <p:nvPr/>
          </p:nvPicPr>
          <p:blipFill>
            <a:blip r:embed="rId29"/>
            <a:srcRect/>
            <a:stretch>
              <a:fillRect/>
            </a:stretch>
          </p:blipFill>
          <p:spPr>
            <a:xfrm>
              <a:off x="2741674" y="5791797"/>
              <a:ext cx="326527" cy="326527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3349" name="Picture 10" descr="Jung SCHUKO-Steckdose (braun) | Elektroversand Schmidt GmbH">
              <a:extLst>
                <a:ext uri="{FF2B5EF4-FFF2-40B4-BE49-F238E27FC236}">
                  <a16:creationId xmlns:a16="http://schemas.microsoft.com/office/drawing/2014/main" id="{686E6B8D-C630-B727-D2DA-BFFBFD74FA78}"/>
                </a:ext>
              </a:extLst>
            </p:cNvPr>
            <p:cNvPicPr>
              <a:picLocks noChangeAspect="1"/>
            </p:cNvPicPr>
            <p:nvPr/>
          </p:nvPicPr>
          <p:blipFill>
            <a:blip r:embed="rId29"/>
            <a:srcRect/>
            <a:stretch>
              <a:fillRect/>
            </a:stretch>
          </p:blipFill>
          <p:spPr>
            <a:xfrm>
              <a:off x="2812684" y="5851023"/>
              <a:ext cx="326527" cy="326527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3350" name="Picture 10" descr="Jung SCHUKO-Steckdose (braun) | Elektroversand Schmidt GmbH">
              <a:extLst>
                <a:ext uri="{FF2B5EF4-FFF2-40B4-BE49-F238E27FC236}">
                  <a16:creationId xmlns:a16="http://schemas.microsoft.com/office/drawing/2014/main" id="{9C8D241B-3915-EF1E-31B7-1242D6A2AA41}"/>
                </a:ext>
              </a:extLst>
            </p:cNvPr>
            <p:cNvPicPr>
              <a:picLocks noChangeAspect="1"/>
            </p:cNvPicPr>
            <p:nvPr/>
          </p:nvPicPr>
          <p:blipFill>
            <a:blip r:embed="rId29"/>
            <a:srcRect/>
            <a:stretch>
              <a:fillRect/>
            </a:stretch>
          </p:blipFill>
          <p:spPr>
            <a:xfrm>
              <a:off x="2883694" y="5910249"/>
              <a:ext cx="326527" cy="326527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3351" name="Picture 10" descr="Jung SCHUKO-Steckdose (braun) | Elektroversand Schmidt GmbH">
              <a:extLst>
                <a:ext uri="{FF2B5EF4-FFF2-40B4-BE49-F238E27FC236}">
                  <a16:creationId xmlns:a16="http://schemas.microsoft.com/office/drawing/2014/main" id="{FC7EB579-131F-DC6C-4C0D-F1746144CBE5}"/>
                </a:ext>
              </a:extLst>
            </p:cNvPr>
            <p:cNvPicPr>
              <a:picLocks noChangeAspect="1"/>
            </p:cNvPicPr>
            <p:nvPr/>
          </p:nvPicPr>
          <p:blipFill>
            <a:blip r:embed="rId29"/>
            <a:srcRect/>
            <a:stretch>
              <a:fillRect/>
            </a:stretch>
          </p:blipFill>
          <p:spPr>
            <a:xfrm>
              <a:off x="2954704" y="5969475"/>
              <a:ext cx="326527" cy="326527"/>
            </a:xfrm>
            <a:prstGeom prst="rect">
              <a:avLst/>
            </a:prstGeom>
            <a:noFill/>
            <a:ln cap="flat">
              <a:noFill/>
            </a:ln>
          </p:spPr>
        </p:pic>
      </p:grpSp>
      <p:grpSp>
        <p:nvGrpSpPr>
          <p:cNvPr id="3352" name="Group 3351">
            <a:extLst>
              <a:ext uri="{FF2B5EF4-FFF2-40B4-BE49-F238E27FC236}">
                <a16:creationId xmlns:a16="http://schemas.microsoft.com/office/drawing/2014/main" id="{641C4A9B-6490-EF5C-5D30-AF3E19E479CA}"/>
              </a:ext>
            </a:extLst>
          </p:cNvPr>
          <p:cNvGrpSpPr/>
          <p:nvPr/>
        </p:nvGrpSpPr>
        <p:grpSpPr>
          <a:xfrm>
            <a:off x="11213967" y="4278686"/>
            <a:ext cx="589467" cy="841880"/>
            <a:chOff x="10295469" y="5230888"/>
            <a:chExt cx="852881" cy="1218089"/>
          </a:xfrm>
        </p:grpSpPr>
        <p:pic>
          <p:nvPicPr>
            <p:cNvPr id="3353" name="Picture 3352">
              <a:extLst>
                <a:ext uri="{FF2B5EF4-FFF2-40B4-BE49-F238E27FC236}">
                  <a16:creationId xmlns:a16="http://schemas.microsoft.com/office/drawing/2014/main" id="{C64A45E7-11F9-5F66-8788-8B0C7EDCE5E3}"/>
                </a:ext>
              </a:extLst>
            </p:cNvPr>
            <p:cNvPicPr>
              <a:picLocks noChangeAspect="1"/>
            </p:cNvPicPr>
            <p:nvPr/>
          </p:nvPicPr>
          <p:blipFill>
            <a:blip r:embed="rId30"/>
            <a:stretch>
              <a:fillRect/>
            </a:stretch>
          </p:blipFill>
          <p:spPr>
            <a:xfrm>
              <a:off x="10326671" y="5906120"/>
              <a:ext cx="790476" cy="542857"/>
            </a:xfrm>
            <a:prstGeom prst="rect">
              <a:avLst/>
            </a:prstGeom>
          </p:spPr>
        </p:pic>
        <p:sp>
          <p:nvSpPr>
            <p:cNvPr id="3354" name="Textfeld 2">
              <a:extLst>
                <a:ext uri="{FF2B5EF4-FFF2-40B4-BE49-F238E27FC236}">
                  <a16:creationId xmlns:a16="http://schemas.microsoft.com/office/drawing/2014/main" id="{E3709BFF-D3AE-D5E4-59C6-59AD4604F718}"/>
                </a:ext>
              </a:extLst>
            </p:cNvPr>
            <p:cNvSpPr txBox="1"/>
            <p:nvPr/>
          </p:nvSpPr>
          <p:spPr>
            <a:xfrm>
              <a:off x="10295469" y="5230888"/>
              <a:ext cx="852881" cy="307778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1" compatLnSpc="1">
              <a:sp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AU" sz="700" b="1" i="0" u="none" strike="noStrike" kern="1200" cap="none" spc="0" baseline="0" dirty="0">
                  <a:solidFill>
                    <a:srgbClr val="000000"/>
                  </a:solidFill>
                  <a:uFillTx/>
                  <a:latin typeface="Aptos"/>
                </a:rPr>
                <a:t>HVAC Water Pump Starboard</a:t>
              </a:r>
              <a:endParaRPr lang="en-AU" sz="7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</a:endParaRPr>
            </a:p>
          </p:txBody>
        </p:sp>
      </p:grpSp>
      <p:grpSp>
        <p:nvGrpSpPr>
          <p:cNvPr id="3355" name="Group 3354">
            <a:extLst>
              <a:ext uri="{FF2B5EF4-FFF2-40B4-BE49-F238E27FC236}">
                <a16:creationId xmlns:a16="http://schemas.microsoft.com/office/drawing/2014/main" id="{058EB59E-CF04-9EDB-62E7-1284783C57F1}"/>
              </a:ext>
            </a:extLst>
          </p:cNvPr>
          <p:cNvGrpSpPr/>
          <p:nvPr/>
        </p:nvGrpSpPr>
        <p:grpSpPr>
          <a:xfrm>
            <a:off x="8893945" y="4308412"/>
            <a:ext cx="677370" cy="813405"/>
            <a:chOff x="10231878" y="5272088"/>
            <a:chExt cx="980064" cy="1176889"/>
          </a:xfrm>
        </p:grpSpPr>
        <p:pic>
          <p:nvPicPr>
            <p:cNvPr id="3356" name="Picture 3355">
              <a:extLst>
                <a:ext uri="{FF2B5EF4-FFF2-40B4-BE49-F238E27FC236}">
                  <a16:creationId xmlns:a16="http://schemas.microsoft.com/office/drawing/2014/main" id="{40834067-57E9-54C0-0ED3-7AD0E5DCB749}"/>
                </a:ext>
              </a:extLst>
            </p:cNvPr>
            <p:cNvPicPr>
              <a:picLocks noChangeAspect="1"/>
            </p:cNvPicPr>
            <p:nvPr/>
          </p:nvPicPr>
          <p:blipFill>
            <a:blip r:embed="rId30"/>
            <a:stretch>
              <a:fillRect/>
            </a:stretch>
          </p:blipFill>
          <p:spPr>
            <a:xfrm>
              <a:off x="10326671" y="5906120"/>
              <a:ext cx="790476" cy="542857"/>
            </a:xfrm>
            <a:prstGeom prst="rect">
              <a:avLst/>
            </a:prstGeom>
          </p:spPr>
        </p:pic>
        <p:sp>
          <p:nvSpPr>
            <p:cNvPr id="3357" name="Textfeld 2">
              <a:extLst>
                <a:ext uri="{FF2B5EF4-FFF2-40B4-BE49-F238E27FC236}">
                  <a16:creationId xmlns:a16="http://schemas.microsoft.com/office/drawing/2014/main" id="{9C551815-34B7-BBA5-70E4-6579DC3D3A01}"/>
                </a:ext>
              </a:extLst>
            </p:cNvPr>
            <p:cNvSpPr txBox="1"/>
            <p:nvPr/>
          </p:nvSpPr>
          <p:spPr>
            <a:xfrm>
              <a:off x="10231878" y="5272088"/>
              <a:ext cx="980064" cy="307778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1" compatLnSpc="1">
              <a:sp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AU" sz="700" b="1" i="0" u="none" strike="noStrike" kern="1200" cap="none" spc="0" baseline="0" dirty="0">
                  <a:solidFill>
                    <a:srgbClr val="000000"/>
                  </a:solidFill>
                  <a:uFillTx/>
                  <a:latin typeface="Aptos"/>
                </a:rPr>
                <a:t>HVAC Water Pump Port/Saloon</a:t>
              </a:r>
              <a:endParaRPr lang="en-AU" sz="7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</a:endParaRPr>
            </a:p>
          </p:txBody>
        </p:sp>
      </p:grpSp>
      <p:pic>
        <p:nvPicPr>
          <p:cNvPr id="3358" name="Picture 6">
            <a:extLst>
              <a:ext uri="{FF2B5EF4-FFF2-40B4-BE49-F238E27FC236}">
                <a16:creationId xmlns:a16="http://schemas.microsoft.com/office/drawing/2014/main" id="{01A15753-3E36-D7FB-CD68-53FADEA2C3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29052" y="3353822"/>
            <a:ext cx="451465" cy="390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59" name="Rectangle: Top Corners One Rounded and One Snipped 3358">
            <a:extLst>
              <a:ext uri="{FF2B5EF4-FFF2-40B4-BE49-F238E27FC236}">
                <a16:creationId xmlns:a16="http://schemas.microsoft.com/office/drawing/2014/main" id="{FE280582-0F57-7998-A03A-2839EE3085B4}"/>
              </a:ext>
            </a:extLst>
          </p:cNvPr>
          <p:cNvSpPr/>
          <p:nvPr/>
        </p:nvSpPr>
        <p:spPr>
          <a:xfrm>
            <a:off x="10842787" y="3562770"/>
            <a:ext cx="1234059" cy="523875"/>
          </a:xfrm>
          <a:prstGeom prst="snipRoundRect">
            <a:avLst>
              <a:gd name="adj1" fmla="val 0"/>
              <a:gd name="adj2" fmla="val 16667"/>
            </a:avLst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0325" indent="-60325">
              <a:buFont typeface="Arial" panose="020B0604020202020204" pitchFamily="34" charset="0"/>
              <a:buChar char="•"/>
            </a:pPr>
            <a:r>
              <a:rPr lang="en-US" sz="700" dirty="0">
                <a:solidFill>
                  <a:sysClr val="windowText" lastClr="000000"/>
                </a:solidFill>
              </a:rPr>
              <a:t>HVAC, Washer, Outlets to run from the Inverter</a:t>
            </a:r>
          </a:p>
          <a:p>
            <a:pPr marL="60325" indent="-60325">
              <a:buFont typeface="Arial" panose="020B0604020202020204" pitchFamily="34" charset="0"/>
              <a:buChar char="•"/>
            </a:pPr>
            <a:r>
              <a:rPr lang="en-US" sz="700" dirty="0">
                <a:solidFill>
                  <a:sysClr val="windowText" lastClr="000000"/>
                </a:solidFill>
              </a:rPr>
              <a:t>Water Heater, </a:t>
            </a:r>
            <a:r>
              <a:rPr lang="en-US" sz="700" dirty="0" err="1">
                <a:solidFill>
                  <a:sysClr val="windowText" lastClr="000000"/>
                </a:solidFill>
              </a:rPr>
              <a:t>GenSet</a:t>
            </a:r>
            <a:r>
              <a:rPr lang="en-US" sz="700" dirty="0">
                <a:solidFill>
                  <a:sysClr val="windowText" lastClr="000000"/>
                </a:solidFill>
              </a:rPr>
              <a:t> only</a:t>
            </a:r>
          </a:p>
        </p:txBody>
      </p:sp>
      <p:cxnSp>
        <p:nvCxnSpPr>
          <p:cNvPr id="3090" name="Connector: Elbow 3089">
            <a:extLst>
              <a:ext uri="{FF2B5EF4-FFF2-40B4-BE49-F238E27FC236}">
                <a16:creationId xmlns:a16="http://schemas.microsoft.com/office/drawing/2014/main" id="{EFE7662D-366B-3C8D-6329-B94DE95BF0B8}"/>
              </a:ext>
            </a:extLst>
          </p:cNvPr>
          <p:cNvCxnSpPr>
            <a:cxnSpLocks/>
            <a:stCxn id="3225" idx="5"/>
            <a:endCxn id="3276" idx="3"/>
          </p:cNvCxnSpPr>
          <p:nvPr/>
        </p:nvCxnSpPr>
        <p:spPr>
          <a:xfrm rot="5400000" flipH="1">
            <a:off x="6561065" y="902365"/>
            <a:ext cx="1055783" cy="1711805"/>
          </a:xfrm>
          <a:prstGeom prst="bentConnector3">
            <a:avLst>
              <a:gd name="adj1" fmla="val -26567"/>
            </a:avLst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24" name="Connector: Elbow 1123">
            <a:extLst>
              <a:ext uri="{FF2B5EF4-FFF2-40B4-BE49-F238E27FC236}">
                <a16:creationId xmlns:a16="http://schemas.microsoft.com/office/drawing/2014/main" id="{828222CC-AD4E-02DB-6C3C-C01777C0DC39}"/>
              </a:ext>
            </a:extLst>
          </p:cNvPr>
          <p:cNvCxnSpPr>
            <a:cxnSpLocks/>
            <a:stCxn id="3231" idx="3"/>
            <a:endCxn id="3274" idx="3"/>
          </p:cNvCxnSpPr>
          <p:nvPr/>
        </p:nvCxnSpPr>
        <p:spPr>
          <a:xfrm rot="5400000" flipH="1">
            <a:off x="6548338" y="823938"/>
            <a:ext cx="1055783" cy="1868658"/>
          </a:xfrm>
          <a:prstGeom prst="bentConnector3">
            <a:avLst>
              <a:gd name="adj1" fmla="val -33785"/>
            </a:avLst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63" name="Rectangle 3362">
            <a:extLst>
              <a:ext uri="{FF2B5EF4-FFF2-40B4-BE49-F238E27FC236}">
                <a16:creationId xmlns:a16="http://schemas.microsoft.com/office/drawing/2014/main" id="{43563111-54D6-405D-8266-8565E8C75A9F}"/>
              </a:ext>
            </a:extLst>
          </p:cNvPr>
          <p:cNvSpPr/>
          <p:nvPr/>
        </p:nvSpPr>
        <p:spPr>
          <a:xfrm>
            <a:off x="6689337" y="2516102"/>
            <a:ext cx="154953" cy="1748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302" name="Connector: Elbow 3301">
            <a:extLst>
              <a:ext uri="{FF2B5EF4-FFF2-40B4-BE49-F238E27FC236}">
                <a16:creationId xmlns:a16="http://schemas.microsoft.com/office/drawing/2014/main" id="{8B6ED17C-9FA2-E162-A54A-3FFD02DB3954}"/>
              </a:ext>
            </a:extLst>
          </p:cNvPr>
          <p:cNvCxnSpPr>
            <a:cxnSpLocks/>
            <a:stCxn id="5" idx="0"/>
            <a:endCxn id="3190" idx="6"/>
          </p:cNvCxnSpPr>
          <p:nvPr/>
        </p:nvCxnSpPr>
        <p:spPr>
          <a:xfrm rot="5400000" flipH="1" flipV="1">
            <a:off x="3348013" y="984404"/>
            <a:ext cx="3395599" cy="2937421"/>
          </a:xfrm>
          <a:prstGeom prst="bentConnector4">
            <a:avLst>
              <a:gd name="adj1" fmla="val 26344"/>
              <a:gd name="adj2" fmla="val 109404"/>
            </a:avLst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51" name="Rectangle 1050">
            <a:extLst>
              <a:ext uri="{FF2B5EF4-FFF2-40B4-BE49-F238E27FC236}">
                <a16:creationId xmlns:a16="http://schemas.microsoft.com/office/drawing/2014/main" id="{5EC465E8-084E-A1EF-1070-47E469594B17}"/>
              </a:ext>
            </a:extLst>
          </p:cNvPr>
          <p:cNvSpPr/>
          <p:nvPr/>
        </p:nvSpPr>
        <p:spPr>
          <a:xfrm>
            <a:off x="5670452" y="3216826"/>
            <a:ext cx="154953" cy="1748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093" name="Connector: Elbow 3092">
            <a:extLst>
              <a:ext uri="{FF2B5EF4-FFF2-40B4-BE49-F238E27FC236}">
                <a16:creationId xmlns:a16="http://schemas.microsoft.com/office/drawing/2014/main" id="{46FD6DDD-7635-156D-B19D-C207D6C3FC49}"/>
              </a:ext>
            </a:extLst>
          </p:cNvPr>
          <p:cNvCxnSpPr>
            <a:cxnSpLocks/>
            <a:stCxn id="1042" idx="0"/>
            <a:endCxn id="3273" idx="5"/>
          </p:cNvCxnSpPr>
          <p:nvPr/>
        </p:nvCxnSpPr>
        <p:spPr>
          <a:xfrm rot="5400000" flipH="1" flipV="1">
            <a:off x="4516413" y="2453528"/>
            <a:ext cx="2655819" cy="199947"/>
          </a:xfrm>
          <a:prstGeom prst="bentConnector3">
            <a:avLst>
              <a:gd name="adj1" fmla="val 50000"/>
            </a:avLst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2" name="CircuitBreaker">
            <a:extLst>
              <a:ext uri="{FF2B5EF4-FFF2-40B4-BE49-F238E27FC236}">
                <a16:creationId xmlns:a16="http://schemas.microsoft.com/office/drawing/2014/main" id="{894F2888-7D28-210E-BBB0-4F82830FB715}"/>
              </a:ext>
            </a:extLst>
          </p:cNvPr>
          <p:cNvGrpSpPr/>
          <p:nvPr/>
        </p:nvGrpSpPr>
        <p:grpSpPr>
          <a:xfrm>
            <a:off x="3494294" y="5875910"/>
            <a:ext cx="165176" cy="201571"/>
            <a:chOff x="3494294" y="5809234"/>
            <a:chExt cx="165176" cy="201571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0C43364C-AE78-B63A-73A1-F72CC99969E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94294" y="5809234"/>
              <a:ext cx="165176" cy="2015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BEB2FFE7-40FE-1D70-FAD3-7F7C3645D45A}"/>
                </a:ext>
              </a:extLst>
            </p:cNvPr>
            <p:cNvSpPr/>
            <p:nvPr/>
          </p:nvSpPr>
          <p:spPr>
            <a:xfrm>
              <a:off x="3515733" y="5955762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B4BC1535-B592-B131-9488-279B69FC85CA}"/>
                </a:ext>
              </a:extLst>
            </p:cNvPr>
            <p:cNvSpPr/>
            <p:nvPr/>
          </p:nvSpPr>
          <p:spPr>
            <a:xfrm>
              <a:off x="3581182" y="5809234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3" name="CircuitBreaker">
            <a:extLst>
              <a:ext uri="{FF2B5EF4-FFF2-40B4-BE49-F238E27FC236}">
                <a16:creationId xmlns:a16="http://schemas.microsoft.com/office/drawing/2014/main" id="{34F297E4-1C4F-3550-15D7-0CEA7B5990E4}"/>
              </a:ext>
            </a:extLst>
          </p:cNvPr>
          <p:cNvGrpSpPr/>
          <p:nvPr/>
        </p:nvGrpSpPr>
        <p:grpSpPr>
          <a:xfrm>
            <a:off x="3794332" y="5875910"/>
            <a:ext cx="165176" cy="201571"/>
            <a:chOff x="3494294" y="5809234"/>
            <a:chExt cx="165176" cy="201571"/>
          </a:xfrm>
        </p:grpSpPr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78D4CF1E-F847-D1E1-F81A-FCF2795CBE7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94294" y="5809234"/>
              <a:ext cx="165176" cy="2015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2CE9A07A-1B85-8E22-BD65-AC86024DE3A6}"/>
                </a:ext>
              </a:extLst>
            </p:cNvPr>
            <p:cNvSpPr/>
            <p:nvPr/>
          </p:nvSpPr>
          <p:spPr>
            <a:xfrm>
              <a:off x="3515733" y="5955762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227DEB63-AC0D-B774-D0FC-9DD212B414F2}"/>
                </a:ext>
              </a:extLst>
            </p:cNvPr>
            <p:cNvSpPr/>
            <p:nvPr/>
          </p:nvSpPr>
          <p:spPr>
            <a:xfrm>
              <a:off x="3581182" y="5809234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7" name="CircuitBreaker">
            <a:extLst>
              <a:ext uri="{FF2B5EF4-FFF2-40B4-BE49-F238E27FC236}">
                <a16:creationId xmlns:a16="http://schemas.microsoft.com/office/drawing/2014/main" id="{C6C85432-E925-027D-4D1C-DB85F1958053}"/>
              </a:ext>
            </a:extLst>
          </p:cNvPr>
          <p:cNvGrpSpPr/>
          <p:nvPr/>
        </p:nvGrpSpPr>
        <p:grpSpPr>
          <a:xfrm>
            <a:off x="4394410" y="5875910"/>
            <a:ext cx="165176" cy="201571"/>
            <a:chOff x="3494294" y="5809234"/>
            <a:chExt cx="165176" cy="201571"/>
          </a:xfrm>
        </p:grpSpPr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5503CE8E-1D04-DEB2-2D17-3F6191A3D41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94294" y="5809234"/>
              <a:ext cx="165176" cy="2015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90755A92-DE88-2C51-72C7-BE3847846431}"/>
                </a:ext>
              </a:extLst>
            </p:cNvPr>
            <p:cNvSpPr/>
            <p:nvPr/>
          </p:nvSpPr>
          <p:spPr>
            <a:xfrm>
              <a:off x="3515733" y="5955762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F18E0A42-EAD9-E460-4522-6862B7C233CD}"/>
                </a:ext>
              </a:extLst>
            </p:cNvPr>
            <p:cNvSpPr/>
            <p:nvPr/>
          </p:nvSpPr>
          <p:spPr>
            <a:xfrm>
              <a:off x="3581182" y="5809234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8" name="CircuitBreaker">
            <a:extLst>
              <a:ext uri="{FF2B5EF4-FFF2-40B4-BE49-F238E27FC236}">
                <a16:creationId xmlns:a16="http://schemas.microsoft.com/office/drawing/2014/main" id="{41879132-B2A7-A4EF-29B5-2DD2F5271561}"/>
              </a:ext>
            </a:extLst>
          </p:cNvPr>
          <p:cNvGrpSpPr/>
          <p:nvPr/>
        </p:nvGrpSpPr>
        <p:grpSpPr>
          <a:xfrm>
            <a:off x="4094371" y="5875910"/>
            <a:ext cx="165176" cy="201571"/>
            <a:chOff x="3494294" y="5809234"/>
            <a:chExt cx="165176" cy="201571"/>
          </a:xfrm>
        </p:grpSpPr>
        <p:pic>
          <p:nvPicPr>
            <p:cNvPr id="50" name="Picture 49">
              <a:extLst>
                <a:ext uri="{FF2B5EF4-FFF2-40B4-BE49-F238E27FC236}">
                  <a16:creationId xmlns:a16="http://schemas.microsoft.com/office/drawing/2014/main" id="{E7F8A60B-81BE-AFEF-775D-5D612D4BBFD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94294" y="5809234"/>
              <a:ext cx="165176" cy="2015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3E290F16-B811-5FBA-6BBA-9F064BD8286F}"/>
                </a:ext>
              </a:extLst>
            </p:cNvPr>
            <p:cNvSpPr/>
            <p:nvPr/>
          </p:nvSpPr>
          <p:spPr>
            <a:xfrm>
              <a:off x="3515733" y="5955762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66048096-E705-CD39-6462-7A54966CC41C}"/>
                </a:ext>
              </a:extLst>
            </p:cNvPr>
            <p:cNvSpPr/>
            <p:nvPr/>
          </p:nvSpPr>
          <p:spPr>
            <a:xfrm>
              <a:off x="3581182" y="5809234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5" name="CircuitBreaker">
            <a:extLst>
              <a:ext uri="{FF2B5EF4-FFF2-40B4-BE49-F238E27FC236}">
                <a16:creationId xmlns:a16="http://schemas.microsoft.com/office/drawing/2014/main" id="{421C6937-99FF-0CAB-20BD-C4A77B3BDF7F}"/>
              </a:ext>
            </a:extLst>
          </p:cNvPr>
          <p:cNvGrpSpPr/>
          <p:nvPr/>
        </p:nvGrpSpPr>
        <p:grpSpPr>
          <a:xfrm>
            <a:off x="4694449" y="5875910"/>
            <a:ext cx="165176" cy="201571"/>
            <a:chOff x="3494294" y="5809234"/>
            <a:chExt cx="165176" cy="201571"/>
          </a:xfrm>
        </p:grpSpPr>
        <p:pic>
          <p:nvPicPr>
            <p:cNvPr id="56" name="Picture 55">
              <a:extLst>
                <a:ext uri="{FF2B5EF4-FFF2-40B4-BE49-F238E27FC236}">
                  <a16:creationId xmlns:a16="http://schemas.microsoft.com/office/drawing/2014/main" id="{4E8EF51D-C9B7-2DFE-6DA7-5A99FC89C8C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94294" y="5809234"/>
              <a:ext cx="165176" cy="2015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B1412179-44C3-E736-E5B2-D9CF6F14F58F}"/>
                </a:ext>
              </a:extLst>
            </p:cNvPr>
            <p:cNvSpPr/>
            <p:nvPr/>
          </p:nvSpPr>
          <p:spPr>
            <a:xfrm>
              <a:off x="3515733" y="5955762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6690B43B-4F4A-F88B-99A7-A8CF5BB3E0C3}"/>
                </a:ext>
              </a:extLst>
            </p:cNvPr>
            <p:cNvSpPr/>
            <p:nvPr/>
          </p:nvSpPr>
          <p:spPr>
            <a:xfrm>
              <a:off x="3581182" y="5809234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159" name="CircuitBreaker">
            <a:extLst>
              <a:ext uri="{FF2B5EF4-FFF2-40B4-BE49-F238E27FC236}">
                <a16:creationId xmlns:a16="http://schemas.microsoft.com/office/drawing/2014/main" id="{65681601-F273-2330-CBDD-955F84D0B12F}"/>
              </a:ext>
            </a:extLst>
          </p:cNvPr>
          <p:cNvGrpSpPr/>
          <p:nvPr/>
        </p:nvGrpSpPr>
        <p:grpSpPr>
          <a:xfrm>
            <a:off x="4994488" y="5875910"/>
            <a:ext cx="165176" cy="201571"/>
            <a:chOff x="3494294" y="5809234"/>
            <a:chExt cx="165176" cy="201571"/>
          </a:xfrm>
        </p:grpSpPr>
        <p:pic>
          <p:nvPicPr>
            <p:cNvPr id="3161" name="Picture 3160">
              <a:extLst>
                <a:ext uri="{FF2B5EF4-FFF2-40B4-BE49-F238E27FC236}">
                  <a16:creationId xmlns:a16="http://schemas.microsoft.com/office/drawing/2014/main" id="{3B3342EC-5DDD-269E-0F22-844F8A53DE3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94294" y="5809234"/>
              <a:ext cx="165176" cy="2015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167" name="Oval 3166">
              <a:extLst>
                <a:ext uri="{FF2B5EF4-FFF2-40B4-BE49-F238E27FC236}">
                  <a16:creationId xmlns:a16="http://schemas.microsoft.com/office/drawing/2014/main" id="{D9BE301B-712A-473A-BD7F-A02029C1FFFB}"/>
                </a:ext>
              </a:extLst>
            </p:cNvPr>
            <p:cNvSpPr/>
            <p:nvPr/>
          </p:nvSpPr>
          <p:spPr>
            <a:xfrm>
              <a:off x="3515733" y="5955762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68" name="Oval 3167">
              <a:extLst>
                <a:ext uri="{FF2B5EF4-FFF2-40B4-BE49-F238E27FC236}">
                  <a16:creationId xmlns:a16="http://schemas.microsoft.com/office/drawing/2014/main" id="{0CFC45B1-42E6-63EC-C577-AB7DF5FE22C7}"/>
                </a:ext>
              </a:extLst>
            </p:cNvPr>
            <p:cNvSpPr/>
            <p:nvPr/>
          </p:nvSpPr>
          <p:spPr>
            <a:xfrm>
              <a:off x="3581182" y="5809234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169" name="CircuitBreaker">
            <a:extLst>
              <a:ext uri="{FF2B5EF4-FFF2-40B4-BE49-F238E27FC236}">
                <a16:creationId xmlns:a16="http://schemas.microsoft.com/office/drawing/2014/main" id="{EC5F733E-DDBC-CAC3-AA34-167C051B8C81}"/>
              </a:ext>
            </a:extLst>
          </p:cNvPr>
          <p:cNvGrpSpPr/>
          <p:nvPr/>
        </p:nvGrpSpPr>
        <p:grpSpPr>
          <a:xfrm>
            <a:off x="5294525" y="5875910"/>
            <a:ext cx="165176" cy="201571"/>
            <a:chOff x="3494294" y="5809234"/>
            <a:chExt cx="165176" cy="201571"/>
          </a:xfrm>
        </p:grpSpPr>
        <p:pic>
          <p:nvPicPr>
            <p:cNvPr id="3174" name="Picture 3173">
              <a:extLst>
                <a:ext uri="{FF2B5EF4-FFF2-40B4-BE49-F238E27FC236}">
                  <a16:creationId xmlns:a16="http://schemas.microsoft.com/office/drawing/2014/main" id="{828887E0-7243-4311-8C88-2ED94377A90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94294" y="5809234"/>
              <a:ext cx="165176" cy="2015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175" name="Oval 3174">
              <a:extLst>
                <a:ext uri="{FF2B5EF4-FFF2-40B4-BE49-F238E27FC236}">
                  <a16:creationId xmlns:a16="http://schemas.microsoft.com/office/drawing/2014/main" id="{EDB0DDEC-5E23-CEC7-0DFE-FD3C31F796E3}"/>
                </a:ext>
              </a:extLst>
            </p:cNvPr>
            <p:cNvSpPr/>
            <p:nvPr/>
          </p:nvSpPr>
          <p:spPr>
            <a:xfrm>
              <a:off x="3515733" y="5955762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76" name="Oval 3175">
              <a:extLst>
                <a:ext uri="{FF2B5EF4-FFF2-40B4-BE49-F238E27FC236}">
                  <a16:creationId xmlns:a16="http://schemas.microsoft.com/office/drawing/2014/main" id="{67FBF951-3298-8010-F970-241535C3820B}"/>
                </a:ext>
              </a:extLst>
            </p:cNvPr>
            <p:cNvSpPr/>
            <p:nvPr/>
          </p:nvSpPr>
          <p:spPr>
            <a:xfrm>
              <a:off x="3581182" y="5809234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3177" name="Connector: Elbow 3176">
            <a:extLst>
              <a:ext uri="{FF2B5EF4-FFF2-40B4-BE49-F238E27FC236}">
                <a16:creationId xmlns:a16="http://schemas.microsoft.com/office/drawing/2014/main" id="{51D9CB57-362D-09B0-CEAE-B8E1AB43D53D}"/>
              </a:ext>
            </a:extLst>
          </p:cNvPr>
          <p:cNvCxnSpPr>
            <a:cxnSpLocks/>
            <a:stCxn id="3293" idx="1"/>
            <a:endCxn id="19" idx="4"/>
          </p:cNvCxnSpPr>
          <p:nvPr/>
        </p:nvCxnSpPr>
        <p:spPr>
          <a:xfrm rot="10800000">
            <a:off x="3541134" y="6073239"/>
            <a:ext cx="2011755" cy="314263"/>
          </a:xfrm>
          <a:prstGeom prst="bentConnector2">
            <a:avLst/>
          </a:prstGeom>
          <a:ln w="190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81" name="Connector: Elbow 3180">
            <a:extLst>
              <a:ext uri="{FF2B5EF4-FFF2-40B4-BE49-F238E27FC236}">
                <a16:creationId xmlns:a16="http://schemas.microsoft.com/office/drawing/2014/main" id="{4DF09738-D983-5FC2-7F9D-D252ED444E18}"/>
              </a:ext>
            </a:extLst>
          </p:cNvPr>
          <p:cNvCxnSpPr>
            <a:cxnSpLocks/>
            <a:stCxn id="3293" idx="1"/>
            <a:endCxn id="25" idx="4"/>
          </p:cNvCxnSpPr>
          <p:nvPr/>
        </p:nvCxnSpPr>
        <p:spPr>
          <a:xfrm rot="10800000">
            <a:off x="3841172" y="6073239"/>
            <a:ext cx="1711717" cy="314263"/>
          </a:xfrm>
          <a:prstGeom prst="bentConnector2">
            <a:avLst/>
          </a:prstGeom>
          <a:ln w="190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92" name="Connector: Elbow 3191">
            <a:extLst>
              <a:ext uri="{FF2B5EF4-FFF2-40B4-BE49-F238E27FC236}">
                <a16:creationId xmlns:a16="http://schemas.microsoft.com/office/drawing/2014/main" id="{069AFA9D-5002-1DFE-96B7-870A5028CC29}"/>
              </a:ext>
            </a:extLst>
          </p:cNvPr>
          <p:cNvCxnSpPr>
            <a:cxnSpLocks/>
            <a:stCxn id="3293" idx="1"/>
            <a:endCxn id="31" idx="4"/>
          </p:cNvCxnSpPr>
          <p:nvPr/>
        </p:nvCxnSpPr>
        <p:spPr>
          <a:xfrm rot="10800000">
            <a:off x="4441250" y="6073239"/>
            <a:ext cx="1111639" cy="314263"/>
          </a:xfrm>
          <a:prstGeom prst="bentConnector2">
            <a:avLst/>
          </a:prstGeom>
          <a:ln w="190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96" name="Connector: Elbow 3195">
            <a:extLst>
              <a:ext uri="{FF2B5EF4-FFF2-40B4-BE49-F238E27FC236}">
                <a16:creationId xmlns:a16="http://schemas.microsoft.com/office/drawing/2014/main" id="{A569CA0F-BB20-BD66-4BB6-8D4A0C6BE7AC}"/>
              </a:ext>
            </a:extLst>
          </p:cNvPr>
          <p:cNvCxnSpPr>
            <a:cxnSpLocks/>
            <a:stCxn id="3293" idx="1"/>
            <a:endCxn id="53" idx="4"/>
          </p:cNvCxnSpPr>
          <p:nvPr/>
        </p:nvCxnSpPr>
        <p:spPr>
          <a:xfrm rot="10800000">
            <a:off x="4141210" y="6073239"/>
            <a:ext cx="1411678" cy="314263"/>
          </a:xfrm>
          <a:prstGeom prst="bentConnector2">
            <a:avLst/>
          </a:prstGeom>
          <a:ln w="190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02" name="Connector: Elbow 3201">
            <a:extLst>
              <a:ext uri="{FF2B5EF4-FFF2-40B4-BE49-F238E27FC236}">
                <a16:creationId xmlns:a16="http://schemas.microsoft.com/office/drawing/2014/main" id="{D16735E6-A141-C306-47E7-72D836A6047F}"/>
              </a:ext>
            </a:extLst>
          </p:cNvPr>
          <p:cNvCxnSpPr>
            <a:cxnSpLocks/>
            <a:stCxn id="3293" idx="1"/>
            <a:endCxn id="59" idx="4"/>
          </p:cNvCxnSpPr>
          <p:nvPr/>
        </p:nvCxnSpPr>
        <p:spPr>
          <a:xfrm rot="10800000">
            <a:off x="4741288" y="6073239"/>
            <a:ext cx="811600" cy="314263"/>
          </a:xfrm>
          <a:prstGeom prst="bentConnector2">
            <a:avLst/>
          </a:prstGeom>
          <a:ln w="190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12" name="Connector: Elbow 3211">
            <a:extLst>
              <a:ext uri="{FF2B5EF4-FFF2-40B4-BE49-F238E27FC236}">
                <a16:creationId xmlns:a16="http://schemas.microsoft.com/office/drawing/2014/main" id="{8D1A8E29-159B-0203-281E-58F98D840B5D}"/>
              </a:ext>
            </a:extLst>
          </p:cNvPr>
          <p:cNvCxnSpPr>
            <a:cxnSpLocks/>
            <a:stCxn id="3293" idx="1"/>
            <a:endCxn id="3167" idx="4"/>
          </p:cNvCxnSpPr>
          <p:nvPr/>
        </p:nvCxnSpPr>
        <p:spPr>
          <a:xfrm rot="10800000">
            <a:off x="5041328" y="6073239"/>
            <a:ext cx="511561" cy="314263"/>
          </a:xfrm>
          <a:prstGeom prst="bentConnector2">
            <a:avLst/>
          </a:prstGeom>
          <a:ln w="190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15" name="Connector: Elbow 3214">
            <a:extLst>
              <a:ext uri="{FF2B5EF4-FFF2-40B4-BE49-F238E27FC236}">
                <a16:creationId xmlns:a16="http://schemas.microsoft.com/office/drawing/2014/main" id="{62CB94A8-6ED6-EB56-799B-A51741753439}"/>
              </a:ext>
            </a:extLst>
          </p:cNvPr>
          <p:cNvCxnSpPr>
            <a:cxnSpLocks/>
            <a:stCxn id="3293" idx="1"/>
            <a:endCxn id="3175" idx="4"/>
          </p:cNvCxnSpPr>
          <p:nvPr/>
        </p:nvCxnSpPr>
        <p:spPr>
          <a:xfrm rot="10800000">
            <a:off x="5341364" y="6073239"/>
            <a:ext cx="211524" cy="314263"/>
          </a:xfrm>
          <a:prstGeom prst="bentConnector2">
            <a:avLst/>
          </a:prstGeom>
          <a:ln w="190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18" name="Connector: Elbow 3217">
            <a:extLst>
              <a:ext uri="{FF2B5EF4-FFF2-40B4-BE49-F238E27FC236}">
                <a16:creationId xmlns:a16="http://schemas.microsoft.com/office/drawing/2014/main" id="{428B1E96-C7E0-0E78-CDCD-2917B0D833D7}"/>
              </a:ext>
            </a:extLst>
          </p:cNvPr>
          <p:cNvCxnSpPr>
            <a:cxnSpLocks/>
            <a:stCxn id="3326" idx="3"/>
            <a:endCxn id="20" idx="0"/>
          </p:cNvCxnSpPr>
          <p:nvPr/>
        </p:nvCxnSpPr>
        <p:spPr>
          <a:xfrm rot="5400000">
            <a:off x="3516840" y="5726580"/>
            <a:ext cx="239072" cy="59588"/>
          </a:xfrm>
          <a:prstGeom prst="bentConnector3">
            <a:avLst>
              <a:gd name="adj1" fmla="val 50000"/>
            </a:avLst>
          </a:prstGeom>
          <a:ln w="190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63" name="Connector: Elbow 3262">
            <a:extLst>
              <a:ext uri="{FF2B5EF4-FFF2-40B4-BE49-F238E27FC236}">
                <a16:creationId xmlns:a16="http://schemas.microsoft.com/office/drawing/2014/main" id="{3877EC92-E126-3277-6EFA-ADA42E801BDC}"/>
              </a:ext>
            </a:extLst>
          </p:cNvPr>
          <p:cNvCxnSpPr>
            <a:cxnSpLocks/>
            <a:stCxn id="1109" idx="4"/>
            <a:endCxn id="26" idx="0"/>
          </p:cNvCxnSpPr>
          <p:nvPr/>
        </p:nvCxnSpPr>
        <p:spPr>
          <a:xfrm rot="5400000">
            <a:off x="3827583" y="5723315"/>
            <a:ext cx="231633" cy="73557"/>
          </a:xfrm>
          <a:prstGeom prst="bentConnector3">
            <a:avLst>
              <a:gd name="adj1" fmla="val 50000"/>
            </a:avLst>
          </a:prstGeom>
          <a:ln w="190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28" name="Connector: Elbow 1027">
            <a:extLst>
              <a:ext uri="{FF2B5EF4-FFF2-40B4-BE49-F238E27FC236}">
                <a16:creationId xmlns:a16="http://schemas.microsoft.com/office/drawing/2014/main" id="{3A814741-62F9-EF58-84C6-6B4F17B870B6}"/>
              </a:ext>
            </a:extLst>
          </p:cNvPr>
          <p:cNvCxnSpPr>
            <a:cxnSpLocks/>
            <a:stCxn id="1144" idx="4"/>
            <a:endCxn id="32" idx="0"/>
          </p:cNvCxnSpPr>
          <p:nvPr/>
        </p:nvCxnSpPr>
        <p:spPr>
          <a:xfrm rot="5400000">
            <a:off x="4423668" y="5727308"/>
            <a:ext cx="231633" cy="65571"/>
          </a:xfrm>
          <a:prstGeom prst="bentConnector3">
            <a:avLst>
              <a:gd name="adj1" fmla="val 50000"/>
            </a:avLst>
          </a:prstGeom>
          <a:ln w="190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43" name="Connector: Elbow 1042">
            <a:extLst>
              <a:ext uri="{FF2B5EF4-FFF2-40B4-BE49-F238E27FC236}">
                <a16:creationId xmlns:a16="http://schemas.microsoft.com/office/drawing/2014/main" id="{64F226E5-E84A-44C3-C0FA-615B5037BD46}"/>
              </a:ext>
            </a:extLst>
          </p:cNvPr>
          <p:cNvCxnSpPr>
            <a:cxnSpLocks/>
            <a:stCxn id="1123" idx="3"/>
            <a:endCxn id="54" idx="0"/>
          </p:cNvCxnSpPr>
          <p:nvPr/>
        </p:nvCxnSpPr>
        <p:spPr>
          <a:xfrm rot="5400000">
            <a:off x="4112925" y="5730573"/>
            <a:ext cx="239072" cy="51603"/>
          </a:xfrm>
          <a:prstGeom prst="bentConnector3">
            <a:avLst>
              <a:gd name="adj1" fmla="val 50000"/>
            </a:avLst>
          </a:prstGeom>
          <a:ln w="190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64" name="Connector: Elbow 1063">
            <a:extLst>
              <a:ext uri="{FF2B5EF4-FFF2-40B4-BE49-F238E27FC236}">
                <a16:creationId xmlns:a16="http://schemas.microsoft.com/office/drawing/2014/main" id="{638AAA90-E0E5-5C45-CDE6-7B4A1E17FFD3}"/>
              </a:ext>
            </a:extLst>
          </p:cNvPr>
          <p:cNvCxnSpPr>
            <a:cxnSpLocks/>
            <a:stCxn id="3330" idx="3"/>
            <a:endCxn id="61" idx="0"/>
          </p:cNvCxnSpPr>
          <p:nvPr/>
        </p:nvCxnSpPr>
        <p:spPr>
          <a:xfrm rot="5400000">
            <a:off x="4709010" y="5734566"/>
            <a:ext cx="239072" cy="43617"/>
          </a:xfrm>
          <a:prstGeom prst="bentConnector3">
            <a:avLst>
              <a:gd name="adj1" fmla="val 50000"/>
            </a:avLst>
          </a:prstGeom>
          <a:ln w="190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68" name="Connector: Elbow 1067">
            <a:extLst>
              <a:ext uri="{FF2B5EF4-FFF2-40B4-BE49-F238E27FC236}">
                <a16:creationId xmlns:a16="http://schemas.microsoft.com/office/drawing/2014/main" id="{9661B3E9-0062-52FF-38D5-2806A8633A1C}"/>
              </a:ext>
            </a:extLst>
          </p:cNvPr>
          <p:cNvCxnSpPr>
            <a:cxnSpLocks/>
            <a:stCxn id="3361" idx="3"/>
            <a:endCxn id="3168" idx="0"/>
          </p:cNvCxnSpPr>
          <p:nvPr/>
        </p:nvCxnSpPr>
        <p:spPr>
          <a:xfrm rot="5400000">
            <a:off x="5007052" y="5736562"/>
            <a:ext cx="239072" cy="39624"/>
          </a:xfrm>
          <a:prstGeom prst="bentConnector3">
            <a:avLst>
              <a:gd name="adj1" fmla="val 50000"/>
            </a:avLst>
          </a:prstGeom>
          <a:ln w="190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74" name="Connector: Elbow 1073">
            <a:extLst>
              <a:ext uri="{FF2B5EF4-FFF2-40B4-BE49-F238E27FC236}">
                <a16:creationId xmlns:a16="http://schemas.microsoft.com/office/drawing/2014/main" id="{63F1F902-8709-D4C9-BCB5-44D3232769E5}"/>
              </a:ext>
            </a:extLst>
          </p:cNvPr>
          <p:cNvCxnSpPr>
            <a:cxnSpLocks/>
            <a:stCxn id="3368" idx="4"/>
            <a:endCxn id="3176" idx="0"/>
          </p:cNvCxnSpPr>
          <p:nvPr/>
        </p:nvCxnSpPr>
        <p:spPr>
          <a:xfrm rot="5400000">
            <a:off x="5317794" y="5733296"/>
            <a:ext cx="231633" cy="53594"/>
          </a:xfrm>
          <a:prstGeom prst="bentConnector3">
            <a:avLst>
              <a:gd name="adj1" fmla="val 50000"/>
            </a:avLst>
          </a:prstGeom>
          <a:ln w="190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86" name="Connector: Elbow 1085">
            <a:extLst>
              <a:ext uri="{FF2B5EF4-FFF2-40B4-BE49-F238E27FC236}">
                <a16:creationId xmlns:a16="http://schemas.microsoft.com/office/drawing/2014/main" id="{67CA27AE-7364-8990-A325-1427656F16D7}"/>
              </a:ext>
            </a:extLst>
          </p:cNvPr>
          <p:cNvCxnSpPr>
            <a:cxnSpLocks/>
            <a:stCxn id="3293" idx="0"/>
            <a:endCxn id="3369" idx="4"/>
          </p:cNvCxnSpPr>
          <p:nvPr/>
        </p:nvCxnSpPr>
        <p:spPr>
          <a:xfrm rot="16200000" flipV="1">
            <a:off x="5749487" y="5395681"/>
            <a:ext cx="299087" cy="801042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323" name="Group 3322">
            <a:extLst>
              <a:ext uri="{FF2B5EF4-FFF2-40B4-BE49-F238E27FC236}">
                <a16:creationId xmlns:a16="http://schemas.microsoft.com/office/drawing/2014/main" id="{9EC10560-00F0-16F7-F3A2-9B6802075E49}"/>
              </a:ext>
            </a:extLst>
          </p:cNvPr>
          <p:cNvGrpSpPr/>
          <p:nvPr/>
        </p:nvGrpSpPr>
        <p:grpSpPr>
          <a:xfrm>
            <a:off x="3427285" y="5237081"/>
            <a:ext cx="592091" cy="432944"/>
            <a:chOff x="4506814" y="5213302"/>
            <a:chExt cx="592091" cy="432944"/>
          </a:xfrm>
        </p:grpSpPr>
        <p:pic>
          <p:nvPicPr>
            <p:cNvPr id="3325" name="Picture 4">
              <a:extLst>
                <a:ext uri="{FF2B5EF4-FFF2-40B4-BE49-F238E27FC236}">
                  <a16:creationId xmlns:a16="http://schemas.microsoft.com/office/drawing/2014/main" id="{69B4A61D-6901-10B9-2A95-E077E3894B6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06814" y="5213302"/>
              <a:ext cx="592091" cy="4329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326" name="Oval 3325">
              <a:extLst>
                <a:ext uri="{FF2B5EF4-FFF2-40B4-BE49-F238E27FC236}">
                  <a16:creationId xmlns:a16="http://schemas.microsoft.com/office/drawing/2014/main" id="{C16F3785-1CF3-A70B-A54E-0AF5FFE3552B}"/>
                </a:ext>
              </a:extLst>
            </p:cNvPr>
            <p:cNvSpPr/>
            <p:nvPr/>
          </p:nvSpPr>
          <p:spPr>
            <a:xfrm>
              <a:off x="4738260" y="5569698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27" name="Oval 3326">
              <a:extLst>
                <a:ext uri="{FF2B5EF4-FFF2-40B4-BE49-F238E27FC236}">
                  <a16:creationId xmlns:a16="http://schemas.microsoft.com/office/drawing/2014/main" id="{A5612FC2-7BED-1A2D-409A-8541BA37B19A}"/>
                </a:ext>
              </a:extLst>
            </p:cNvPr>
            <p:cNvSpPr/>
            <p:nvPr/>
          </p:nvSpPr>
          <p:spPr>
            <a:xfrm>
              <a:off x="4776362" y="5572079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88" name="Oval 1087">
              <a:extLst>
                <a:ext uri="{FF2B5EF4-FFF2-40B4-BE49-F238E27FC236}">
                  <a16:creationId xmlns:a16="http://schemas.microsoft.com/office/drawing/2014/main" id="{8869C1DD-5122-D0A3-298C-139A286AA2A8}"/>
                </a:ext>
              </a:extLst>
            </p:cNvPr>
            <p:cNvSpPr/>
            <p:nvPr/>
          </p:nvSpPr>
          <p:spPr>
            <a:xfrm>
              <a:off x="4718876" y="5235400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0" name="Oval 1089">
              <a:extLst>
                <a:ext uri="{FF2B5EF4-FFF2-40B4-BE49-F238E27FC236}">
                  <a16:creationId xmlns:a16="http://schemas.microsoft.com/office/drawing/2014/main" id="{A1EA5041-660A-7524-1B24-A7CB0298438E}"/>
                </a:ext>
              </a:extLst>
            </p:cNvPr>
            <p:cNvSpPr/>
            <p:nvPr/>
          </p:nvSpPr>
          <p:spPr>
            <a:xfrm>
              <a:off x="4784629" y="5235400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07" name="Group 1106">
            <a:extLst>
              <a:ext uri="{FF2B5EF4-FFF2-40B4-BE49-F238E27FC236}">
                <a16:creationId xmlns:a16="http://schemas.microsoft.com/office/drawing/2014/main" id="{9676D568-9A99-C411-4E8B-14A962893AB5}"/>
              </a:ext>
            </a:extLst>
          </p:cNvPr>
          <p:cNvGrpSpPr/>
          <p:nvPr/>
        </p:nvGrpSpPr>
        <p:grpSpPr>
          <a:xfrm>
            <a:off x="3723331" y="5237081"/>
            <a:ext cx="592091" cy="432944"/>
            <a:chOff x="4506814" y="5213302"/>
            <a:chExt cx="592091" cy="432944"/>
          </a:xfrm>
        </p:grpSpPr>
        <p:pic>
          <p:nvPicPr>
            <p:cNvPr id="1108" name="Picture 4">
              <a:extLst>
                <a:ext uri="{FF2B5EF4-FFF2-40B4-BE49-F238E27FC236}">
                  <a16:creationId xmlns:a16="http://schemas.microsoft.com/office/drawing/2014/main" id="{A6B6A212-F8D8-C84C-01A7-1B7F551A1D1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06814" y="5213302"/>
              <a:ext cx="592091" cy="4329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09" name="Oval 1108">
              <a:extLst>
                <a:ext uri="{FF2B5EF4-FFF2-40B4-BE49-F238E27FC236}">
                  <a16:creationId xmlns:a16="http://schemas.microsoft.com/office/drawing/2014/main" id="{7A50716E-EC65-91DB-15E6-E9663FD31A69}"/>
                </a:ext>
              </a:extLst>
            </p:cNvPr>
            <p:cNvSpPr/>
            <p:nvPr/>
          </p:nvSpPr>
          <p:spPr>
            <a:xfrm>
              <a:off x="4738260" y="5569698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0" name="Oval 1109">
              <a:extLst>
                <a:ext uri="{FF2B5EF4-FFF2-40B4-BE49-F238E27FC236}">
                  <a16:creationId xmlns:a16="http://schemas.microsoft.com/office/drawing/2014/main" id="{ACBC7D13-4FF8-30DB-9EEA-F3D25AC75C38}"/>
                </a:ext>
              </a:extLst>
            </p:cNvPr>
            <p:cNvSpPr/>
            <p:nvPr/>
          </p:nvSpPr>
          <p:spPr>
            <a:xfrm>
              <a:off x="4776362" y="5572079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1" name="Oval 1110">
              <a:extLst>
                <a:ext uri="{FF2B5EF4-FFF2-40B4-BE49-F238E27FC236}">
                  <a16:creationId xmlns:a16="http://schemas.microsoft.com/office/drawing/2014/main" id="{0382BAD3-79B1-250B-A8E1-B4742058900B}"/>
                </a:ext>
              </a:extLst>
            </p:cNvPr>
            <p:cNvSpPr/>
            <p:nvPr/>
          </p:nvSpPr>
          <p:spPr>
            <a:xfrm>
              <a:off x="4718876" y="5235400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8" name="Oval 1117">
              <a:extLst>
                <a:ext uri="{FF2B5EF4-FFF2-40B4-BE49-F238E27FC236}">
                  <a16:creationId xmlns:a16="http://schemas.microsoft.com/office/drawing/2014/main" id="{91AC0537-487A-2810-908F-9A34F24BD332}"/>
                </a:ext>
              </a:extLst>
            </p:cNvPr>
            <p:cNvSpPr/>
            <p:nvPr/>
          </p:nvSpPr>
          <p:spPr>
            <a:xfrm>
              <a:off x="4784629" y="5235400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20" name="Group 1119">
            <a:extLst>
              <a:ext uri="{FF2B5EF4-FFF2-40B4-BE49-F238E27FC236}">
                <a16:creationId xmlns:a16="http://schemas.microsoft.com/office/drawing/2014/main" id="{FF7EF3A1-8050-1110-3759-CE21BEE1052F}"/>
              </a:ext>
            </a:extLst>
          </p:cNvPr>
          <p:cNvGrpSpPr/>
          <p:nvPr/>
        </p:nvGrpSpPr>
        <p:grpSpPr>
          <a:xfrm>
            <a:off x="4019377" y="5237081"/>
            <a:ext cx="592091" cy="432944"/>
            <a:chOff x="4506814" y="5213302"/>
            <a:chExt cx="592091" cy="432944"/>
          </a:xfrm>
        </p:grpSpPr>
        <p:pic>
          <p:nvPicPr>
            <p:cNvPr id="1121" name="Picture 4">
              <a:extLst>
                <a:ext uri="{FF2B5EF4-FFF2-40B4-BE49-F238E27FC236}">
                  <a16:creationId xmlns:a16="http://schemas.microsoft.com/office/drawing/2014/main" id="{7F569DFD-AC06-61B7-FA2A-7CB4E83B88B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06814" y="5213302"/>
              <a:ext cx="592091" cy="4329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23" name="Oval 1122">
              <a:extLst>
                <a:ext uri="{FF2B5EF4-FFF2-40B4-BE49-F238E27FC236}">
                  <a16:creationId xmlns:a16="http://schemas.microsoft.com/office/drawing/2014/main" id="{9212E0B0-41D2-E32C-1223-F3B4321BE5FA}"/>
                </a:ext>
              </a:extLst>
            </p:cNvPr>
            <p:cNvSpPr/>
            <p:nvPr/>
          </p:nvSpPr>
          <p:spPr>
            <a:xfrm>
              <a:off x="4738260" y="5569698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5" name="Oval 1124">
              <a:extLst>
                <a:ext uri="{FF2B5EF4-FFF2-40B4-BE49-F238E27FC236}">
                  <a16:creationId xmlns:a16="http://schemas.microsoft.com/office/drawing/2014/main" id="{E15ADA15-1962-F9E6-C368-6CD852E8825F}"/>
                </a:ext>
              </a:extLst>
            </p:cNvPr>
            <p:cNvSpPr/>
            <p:nvPr/>
          </p:nvSpPr>
          <p:spPr>
            <a:xfrm>
              <a:off x="4776362" y="5572079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6" name="Oval 1125">
              <a:extLst>
                <a:ext uri="{FF2B5EF4-FFF2-40B4-BE49-F238E27FC236}">
                  <a16:creationId xmlns:a16="http://schemas.microsoft.com/office/drawing/2014/main" id="{3299C816-1256-0295-AF21-64DA287BA510}"/>
                </a:ext>
              </a:extLst>
            </p:cNvPr>
            <p:cNvSpPr/>
            <p:nvPr/>
          </p:nvSpPr>
          <p:spPr>
            <a:xfrm>
              <a:off x="4718876" y="5235400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8" name="Oval 1127">
              <a:extLst>
                <a:ext uri="{FF2B5EF4-FFF2-40B4-BE49-F238E27FC236}">
                  <a16:creationId xmlns:a16="http://schemas.microsoft.com/office/drawing/2014/main" id="{F24A8837-9CAD-EC8C-7680-617F4EEE2FA5}"/>
                </a:ext>
              </a:extLst>
            </p:cNvPr>
            <p:cNvSpPr/>
            <p:nvPr/>
          </p:nvSpPr>
          <p:spPr>
            <a:xfrm>
              <a:off x="4784629" y="5235400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29" name="Group 1128">
            <a:extLst>
              <a:ext uri="{FF2B5EF4-FFF2-40B4-BE49-F238E27FC236}">
                <a16:creationId xmlns:a16="http://schemas.microsoft.com/office/drawing/2014/main" id="{87930A57-0759-CA39-A246-C8F7FCB320F0}"/>
              </a:ext>
            </a:extLst>
          </p:cNvPr>
          <p:cNvGrpSpPr/>
          <p:nvPr/>
        </p:nvGrpSpPr>
        <p:grpSpPr>
          <a:xfrm>
            <a:off x="4315423" y="5237081"/>
            <a:ext cx="592091" cy="432944"/>
            <a:chOff x="4506814" y="5213302"/>
            <a:chExt cx="592091" cy="432944"/>
          </a:xfrm>
        </p:grpSpPr>
        <p:pic>
          <p:nvPicPr>
            <p:cNvPr id="1140" name="Picture 4">
              <a:extLst>
                <a:ext uri="{FF2B5EF4-FFF2-40B4-BE49-F238E27FC236}">
                  <a16:creationId xmlns:a16="http://schemas.microsoft.com/office/drawing/2014/main" id="{32AB3CFC-BB5E-A828-3677-4307CBA8B7E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06814" y="5213302"/>
              <a:ext cx="592091" cy="4329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44" name="Oval 1143">
              <a:extLst>
                <a:ext uri="{FF2B5EF4-FFF2-40B4-BE49-F238E27FC236}">
                  <a16:creationId xmlns:a16="http://schemas.microsoft.com/office/drawing/2014/main" id="{E9A5BE6D-8CC0-1CF7-329B-33CE2857E1AE}"/>
                </a:ext>
              </a:extLst>
            </p:cNvPr>
            <p:cNvSpPr/>
            <p:nvPr/>
          </p:nvSpPr>
          <p:spPr>
            <a:xfrm>
              <a:off x="4738260" y="5569698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45" name="Oval 1144">
              <a:extLst>
                <a:ext uri="{FF2B5EF4-FFF2-40B4-BE49-F238E27FC236}">
                  <a16:creationId xmlns:a16="http://schemas.microsoft.com/office/drawing/2014/main" id="{4AD55674-C54E-D95F-1B9E-B5A248C17CBB}"/>
                </a:ext>
              </a:extLst>
            </p:cNvPr>
            <p:cNvSpPr/>
            <p:nvPr/>
          </p:nvSpPr>
          <p:spPr>
            <a:xfrm>
              <a:off x="4776362" y="5572079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47" name="Oval 1146">
              <a:extLst>
                <a:ext uri="{FF2B5EF4-FFF2-40B4-BE49-F238E27FC236}">
                  <a16:creationId xmlns:a16="http://schemas.microsoft.com/office/drawing/2014/main" id="{DF1C36FF-409B-AA45-6E1D-3FF9A90DCAB2}"/>
                </a:ext>
              </a:extLst>
            </p:cNvPr>
            <p:cNvSpPr/>
            <p:nvPr/>
          </p:nvSpPr>
          <p:spPr>
            <a:xfrm>
              <a:off x="4718876" y="5235400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50" name="Oval 1149">
              <a:extLst>
                <a:ext uri="{FF2B5EF4-FFF2-40B4-BE49-F238E27FC236}">
                  <a16:creationId xmlns:a16="http://schemas.microsoft.com/office/drawing/2014/main" id="{FB882200-776B-50CF-3F5E-9703A469921B}"/>
                </a:ext>
              </a:extLst>
            </p:cNvPr>
            <p:cNvSpPr/>
            <p:nvPr/>
          </p:nvSpPr>
          <p:spPr>
            <a:xfrm>
              <a:off x="4784629" y="5235400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328" name="Group 3327">
            <a:extLst>
              <a:ext uri="{FF2B5EF4-FFF2-40B4-BE49-F238E27FC236}">
                <a16:creationId xmlns:a16="http://schemas.microsoft.com/office/drawing/2014/main" id="{89CAE2F0-5AB4-F232-6E64-8FA28CE0B630}"/>
              </a:ext>
            </a:extLst>
          </p:cNvPr>
          <p:cNvGrpSpPr/>
          <p:nvPr/>
        </p:nvGrpSpPr>
        <p:grpSpPr>
          <a:xfrm>
            <a:off x="4611469" y="5237081"/>
            <a:ext cx="592091" cy="432944"/>
            <a:chOff x="4506814" y="5213302"/>
            <a:chExt cx="592091" cy="432944"/>
          </a:xfrm>
        </p:grpSpPr>
        <p:pic>
          <p:nvPicPr>
            <p:cNvPr id="3329" name="Picture 4">
              <a:extLst>
                <a:ext uri="{FF2B5EF4-FFF2-40B4-BE49-F238E27FC236}">
                  <a16:creationId xmlns:a16="http://schemas.microsoft.com/office/drawing/2014/main" id="{53C817A6-7905-BA61-2C17-AD1FE670508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06814" y="5213302"/>
              <a:ext cx="592091" cy="4329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330" name="Oval 3329">
              <a:extLst>
                <a:ext uri="{FF2B5EF4-FFF2-40B4-BE49-F238E27FC236}">
                  <a16:creationId xmlns:a16="http://schemas.microsoft.com/office/drawing/2014/main" id="{C2DC36AD-DAFE-BFB0-983E-9CF05CE541EC}"/>
                </a:ext>
              </a:extLst>
            </p:cNvPr>
            <p:cNvSpPr/>
            <p:nvPr/>
          </p:nvSpPr>
          <p:spPr>
            <a:xfrm>
              <a:off x="4738260" y="5569698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31" name="Oval 3330">
              <a:extLst>
                <a:ext uri="{FF2B5EF4-FFF2-40B4-BE49-F238E27FC236}">
                  <a16:creationId xmlns:a16="http://schemas.microsoft.com/office/drawing/2014/main" id="{D2E46373-10EF-C791-FD1D-F325572176B0}"/>
                </a:ext>
              </a:extLst>
            </p:cNvPr>
            <p:cNvSpPr/>
            <p:nvPr/>
          </p:nvSpPr>
          <p:spPr>
            <a:xfrm>
              <a:off x="4776362" y="5572079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32" name="Oval 3331">
              <a:extLst>
                <a:ext uri="{FF2B5EF4-FFF2-40B4-BE49-F238E27FC236}">
                  <a16:creationId xmlns:a16="http://schemas.microsoft.com/office/drawing/2014/main" id="{A14CD076-01F9-555F-5055-327EFA0895E9}"/>
                </a:ext>
              </a:extLst>
            </p:cNvPr>
            <p:cNvSpPr/>
            <p:nvPr/>
          </p:nvSpPr>
          <p:spPr>
            <a:xfrm>
              <a:off x="4718876" y="5235400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33" name="Oval 3332">
              <a:extLst>
                <a:ext uri="{FF2B5EF4-FFF2-40B4-BE49-F238E27FC236}">
                  <a16:creationId xmlns:a16="http://schemas.microsoft.com/office/drawing/2014/main" id="{F211E246-E545-212F-1FA7-BC57A102C631}"/>
                </a:ext>
              </a:extLst>
            </p:cNvPr>
            <p:cNvSpPr/>
            <p:nvPr/>
          </p:nvSpPr>
          <p:spPr>
            <a:xfrm>
              <a:off x="4784629" y="5235400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334" name="Group 3333">
            <a:extLst>
              <a:ext uri="{FF2B5EF4-FFF2-40B4-BE49-F238E27FC236}">
                <a16:creationId xmlns:a16="http://schemas.microsoft.com/office/drawing/2014/main" id="{BF35C6DE-2F4C-883F-2116-77928BDE5C12}"/>
              </a:ext>
            </a:extLst>
          </p:cNvPr>
          <p:cNvGrpSpPr/>
          <p:nvPr/>
        </p:nvGrpSpPr>
        <p:grpSpPr>
          <a:xfrm>
            <a:off x="4907515" y="5237081"/>
            <a:ext cx="592091" cy="432944"/>
            <a:chOff x="4506814" y="5213302"/>
            <a:chExt cx="592091" cy="432944"/>
          </a:xfrm>
        </p:grpSpPr>
        <p:pic>
          <p:nvPicPr>
            <p:cNvPr id="3360" name="Picture 4">
              <a:extLst>
                <a:ext uri="{FF2B5EF4-FFF2-40B4-BE49-F238E27FC236}">
                  <a16:creationId xmlns:a16="http://schemas.microsoft.com/office/drawing/2014/main" id="{ACCC7F7E-76D3-3621-242F-7572E526BBA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06814" y="5213302"/>
              <a:ext cx="592091" cy="4329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361" name="Oval 3360">
              <a:extLst>
                <a:ext uri="{FF2B5EF4-FFF2-40B4-BE49-F238E27FC236}">
                  <a16:creationId xmlns:a16="http://schemas.microsoft.com/office/drawing/2014/main" id="{C615D636-ED10-F720-76F1-BE6B8D60EE72}"/>
                </a:ext>
              </a:extLst>
            </p:cNvPr>
            <p:cNvSpPr/>
            <p:nvPr/>
          </p:nvSpPr>
          <p:spPr>
            <a:xfrm>
              <a:off x="4738260" y="5569698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62" name="Oval 3361">
              <a:extLst>
                <a:ext uri="{FF2B5EF4-FFF2-40B4-BE49-F238E27FC236}">
                  <a16:creationId xmlns:a16="http://schemas.microsoft.com/office/drawing/2014/main" id="{C0B2F4AE-4A09-81B0-7D0D-2945D0EF4432}"/>
                </a:ext>
              </a:extLst>
            </p:cNvPr>
            <p:cNvSpPr/>
            <p:nvPr/>
          </p:nvSpPr>
          <p:spPr>
            <a:xfrm>
              <a:off x="4776362" y="5572079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64" name="Oval 3363">
              <a:extLst>
                <a:ext uri="{FF2B5EF4-FFF2-40B4-BE49-F238E27FC236}">
                  <a16:creationId xmlns:a16="http://schemas.microsoft.com/office/drawing/2014/main" id="{E0A072EF-393A-0C18-CF46-20DCA5D10F25}"/>
                </a:ext>
              </a:extLst>
            </p:cNvPr>
            <p:cNvSpPr/>
            <p:nvPr/>
          </p:nvSpPr>
          <p:spPr>
            <a:xfrm>
              <a:off x="4718876" y="5235400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65" name="Oval 3364">
              <a:extLst>
                <a:ext uri="{FF2B5EF4-FFF2-40B4-BE49-F238E27FC236}">
                  <a16:creationId xmlns:a16="http://schemas.microsoft.com/office/drawing/2014/main" id="{3C4925F6-CE3C-2C9B-36B9-24078A5C6951}"/>
                </a:ext>
              </a:extLst>
            </p:cNvPr>
            <p:cNvSpPr/>
            <p:nvPr/>
          </p:nvSpPr>
          <p:spPr>
            <a:xfrm>
              <a:off x="4784629" y="5235400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366" name="Group 3365">
            <a:extLst>
              <a:ext uri="{FF2B5EF4-FFF2-40B4-BE49-F238E27FC236}">
                <a16:creationId xmlns:a16="http://schemas.microsoft.com/office/drawing/2014/main" id="{4A065DC4-4424-56F3-8A50-F2E6703FF03A}"/>
              </a:ext>
            </a:extLst>
          </p:cNvPr>
          <p:cNvGrpSpPr/>
          <p:nvPr/>
        </p:nvGrpSpPr>
        <p:grpSpPr>
          <a:xfrm>
            <a:off x="5203561" y="5237081"/>
            <a:ext cx="592091" cy="432944"/>
            <a:chOff x="4506814" y="5213302"/>
            <a:chExt cx="592091" cy="432944"/>
          </a:xfrm>
        </p:grpSpPr>
        <p:pic>
          <p:nvPicPr>
            <p:cNvPr id="3367" name="Picture 4">
              <a:extLst>
                <a:ext uri="{FF2B5EF4-FFF2-40B4-BE49-F238E27FC236}">
                  <a16:creationId xmlns:a16="http://schemas.microsoft.com/office/drawing/2014/main" id="{D8864F7A-9B4B-36DC-4D9D-204F99EA724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06814" y="5213302"/>
              <a:ext cx="592091" cy="4329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368" name="Oval 3367">
              <a:extLst>
                <a:ext uri="{FF2B5EF4-FFF2-40B4-BE49-F238E27FC236}">
                  <a16:creationId xmlns:a16="http://schemas.microsoft.com/office/drawing/2014/main" id="{95893479-771E-9D87-1DC4-E1E44ADE9A8A}"/>
                </a:ext>
              </a:extLst>
            </p:cNvPr>
            <p:cNvSpPr/>
            <p:nvPr/>
          </p:nvSpPr>
          <p:spPr>
            <a:xfrm>
              <a:off x="4738260" y="5569698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69" name="Oval 3368">
              <a:extLst>
                <a:ext uri="{FF2B5EF4-FFF2-40B4-BE49-F238E27FC236}">
                  <a16:creationId xmlns:a16="http://schemas.microsoft.com/office/drawing/2014/main" id="{2B109A4F-D74F-BDF3-2EC5-EEB740850D59}"/>
                </a:ext>
              </a:extLst>
            </p:cNvPr>
            <p:cNvSpPr/>
            <p:nvPr/>
          </p:nvSpPr>
          <p:spPr>
            <a:xfrm>
              <a:off x="4776362" y="5572079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70" name="Oval 3369">
              <a:extLst>
                <a:ext uri="{FF2B5EF4-FFF2-40B4-BE49-F238E27FC236}">
                  <a16:creationId xmlns:a16="http://schemas.microsoft.com/office/drawing/2014/main" id="{286A2B9E-97F9-11B0-DD5C-007FE14A876B}"/>
                </a:ext>
              </a:extLst>
            </p:cNvPr>
            <p:cNvSpPr/>
            <p:nvPr/>
          </p:nvSpPr>
          <p:spPr>
            <a:xfrm>
              <a:off x="4718876" y="5235400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71" name="Oval 3370">
              <a:extLst>
                <a:ext uri="{FF2B5EF4-FFF2-40B4-BE49-F238E27FC236}">
                  <a16:creationId xmlns:a16="http://schemas.microsoft.com/office/drawing/2014/main" id="{A2B61424-ACF4-D5B7-BD92-D816FC196BDB}"/>
                </a:ext>
              </a:extLst>
            </p:cNvPr>
            <p:cNvSpPr/>
            <p:nvPr/>
          </p:nvSpPr>
          <p:spPr>
            <a:xfrm>
              <a:off x="4784629" y="5235400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261" name="Group 3260">
            <a:extLst>
              <a:ext uri="{FF2B5EF4-FFF2-40B4-BE49-F238E27FC236}">
                <a16:creationId xmlns:a16="http://schemas.microsoft.com/office/drawing/2014/main" id="{294F1B2E-E6AA-64DD-DAEA-FD31B75996A4}"/>
              </a:ext>
            </a:extLst>
          </p:cNvPr>
          <p:cNvGrpSpPr/>
          <p:nvPr/>
        </p:nvGrpSpPr>
        <p:grpSpPr>
          <a:xfrm>
            <a:off x="3577976" y="4499528"/>
            <a:ext cx="853520" cy="150019"/>
            <a:chOff x="3455083" y="4415832"/>
            <a:chExt cx="853520" cy="150019"/>
          </a:xfrm>
        </p:grpSpPr>
        <p:sp>
          <p:nvSpPr>
            <p:cNvPr id="3222" name="Rectangle 3221">
              <a:extLst>
                <a:ext uri="{FF2B5EF4-FFF2-40B4-BE49-F238E27FC236}">
                  <a16:creationId xmlns:a16="http://schemas.microsoft.com/office/drawing/2014/main" id="{E665584C-2472-E742-E65D-A68BE86CEAED}"/>
                </a:ext>
              </a:extLst>
            </p:cNvPr>
            <p:cNvSpPr/>
            <p:nvPr/>
          </p:nvSpPr>
          <p:spPr>
            <a:xfrm rot="10800000">
              <a:off x="3455083" y="4443565"/>
              <a:ext cx="853520" cy="94131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32" name="Oval 3231">
              <a:extLst>
                <a:ext uri="{FF2B5EF4-FFF2-40B4-BE49-F238E27FC236}">
                  <a16:creationId xmlns:a16="http://schemas.microsoft.com/office/drawing/2014/main" id="{EF9B71A7-7130-8DAF-276D-8175DD183E99}"/>
                </a:ext>
              </a:extLst>
            </p:cNvPr>
            <p:cNvSpPr/>
            <p:nvPr/>
          </p:nvSpPr>
          <p:spPr>
            <a:xfrm rot="5400000">
              <a:off x="4060254" y="4415832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33" name="Oval 3232">
              <a:extLst>
                <a:ext uri="{FF2B5EF4-FFF2-40B4-BE49-F238E27FC236}">
                  <a16:creationId xmlns:a16="http://schemas.microsoft.com/office/drawing/2014/main" id="{EEFEFE58-CC69-F1F5-9314-4ADC0EF6DC4F}"/>
                </a:ext>
              </a:extLst>
            </p:cNvPr>
            <p:cNvSpPr/>
            <p:nvPr/>
          </p:nvSpPr>
          <p:spPr>
            <a:xfrm rot="5400000">
              <a:off x="3951826" y="4415832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34" name="Oval 3233">
              <a:extLst>
                <a:ext uri="{FF2B5EF4-FFF2-40B4-BE49-F238E27FC236}">
                  <a16:creationId xmlns:a16="http://schemas.microsoft.com/office/drawing/2014/main" id="{1A24B9E1-9636-234C-8DB5-B89ACDE6B2DF}"/>
                </a:ext>
              </a:extLst>
            </p:cNvPr>
            <p:cNvSpPr/>
            <p:nvPr/>
          </p:nvSpPr>
          <p:spPr>
            <a:xfrm rot="5400000">
              <a:off x="3843398" y="4415832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35" name="Oval 3234">
              <a:extLst>
                <a:ext uri="{FF2B5EF4-FFF2-40B4-BE49-F238E27FC236}">
                  <a16:creationId xmlns:a16="http://schemas.microsoft.com/office/drawing/2014/main" id="{37E40E93-88DA-6DCE-0830-2CE2DE5D5C4D}"/>
                </a:ext>
              </a:extLst>
            </p:cNvPr>
            <p:cNvSpPr/>
            <p:nvPr/>
          </p:nvSpPr>
          <p:spPr>
            <a:xfrm rot="5400000">
              <a:off x="3734970" y="4415832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38" name="Oval 3237">
              <a:extLst>
                <a:ext uri="{FF2B5EF4-FFF2-40B4-BE49-F238E27FC236}">
                  <a16:creationId xmlns:a16="http://schemas.microsoft.com/office/drawing/2014/main" id="{1C9A84F2-44A8-CD27-5BF8-9F486CE9D908}"/>
                </a:ext>
              </a:extLst>
            </p:cNvPr>
            <p:cNvSpPr/>
            <p:nvPr/>
          </p:nvSpPr>
          <p:spPr>
            <a:xfrm rot="5400000">
              <a:off x="3626542" y="4415832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41" name="Oval 3240">
              <a:extLst>
                <a:ext uri="{FF2B5EF4-FFF2-40B4-BE49-F238E27FC236}">
                  <a16:creationId xmlns:a16="http://schemas.microsoft.com/office/drawing/2014/main" id="{6CEDD133-C3AD-8DC0-32F2-B0E318EEDFEE}"/>
                </a:ext>
              </a:extLst>
            </p:cNvPr>
            <p:cNvSpPr/>
            <p:nvPr/>
          </p:nvSpPr>
          <p:spPr>
            <a:xfrm rot="5400000">
              <a:off x="3518114" y="4415832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251" name="Oval 3250">
              <a:extLst>
                <a:ext uri="{FF2B5EF4-FFF2-40B4-BE49-F238E27FC236}">
                  <a16:creationId xmlns:a16="http://schemas.microsoft.com/office/drawing/2014/main" id="{AA2EEF5E-B252-C00D-04F4-DE10C50C8F0A}"/>
                </a:ext>
              </a:extLst>
            </p:cNvPr>
            <p:cNvSpPr/>
            <p:nvPr/>
          </p:nvSpPr>
          <p:spPr>
            <a:xfrm rot="5400000">
              <a:off x="4168685" y="4415832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52" name="Oval 3251">
              <a:extLst>
                <a:ext uri="{FF2B5EF4-FFF2-40B4-BE49-F238E27FC236}">
                  <a16:creationId xmlns:a16="http://schemas.microsoft.com/office/drawing/2014/main" id="{E8D79B05-4727-CD80-1791-ECAC1E329BA4}"/>
                </a:ext>
              </a:extLst>
            </p:cNvPr>
            <p:cNvSpPr/>
            <p:nvPr/>
          </p:nvSpPr>
          <p:spPr>
            <a:xfrm rot="5400000">
              <a:off x="4060254" y="4515051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53" name="Oval 3252">
              <a:extLst>
                <a:ext uri="{FF2B5EF4-FFF2-40B4-BE49-F238E27FC236}">
                  <a16:creationId xmlns:a16="http://schemas.microsoft.com/office/drawing/2014/main" id="{DD881EB7-A899-88E5-FF71-AE24BB93ADAF}"/>
                </a:ext>
              </a:extLst>
            </p:cNvPr>
            <p:cNvSpPr/>
            <p:nvPr/>
          </p:nvSpPr>
          <p:spPr>
            <a:xfrm rot="5400000">
              <a:off x="3951826" y="4515051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54" name="Oval 3253">
              <a:extLst>
                <a:ext uri="{FF2B5EF4-FFF2-40B4-BE49-F238E27FC236}">
                  <a16:creationId xmlns:a16="http://schemas.microsoft.com/office/drawing/2014/main" id="{1352EDD7-DA00-E9DA-4372-27863944F21D}"/>
                </a:ext>
              </a:extLst>
            </p:cNvPr>
            <p:cNvSpPr/>
            <p:nvPr/>
          </p:nvSpPr>
          <p:spPr>
            <a:xfrm rot="5400000">
              <a:off x="3843398" y="4515051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55" name="Oval 3254">
              <a:extLst>
                <a:ext uri="{FF2B5EF4-FFF2-40B4-BE49-F238E27FC236}">
                  <a16:creationId xmlns:a16="http://schemas.microsoft.com/office/drawing/2014/main" id="{AF1F9E2D-C07B-0D77-71D6-5B9813143B2A}"/>
                </a:ext>
              </a:extLst>
            </p:cNvPr>
            <p:cNvSpPr/>
            <p:nvPr/>
          </p:nvSpPr>
          <p:spPr>
            <a:xfrm rot="5400000">
              <a:off x="3734970" y="4515051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56" name="Oval 3255">
              <a:extLst>
                <a:ext uri="{FF2B5EF4-FFF2-40B4-BE49-F238E27FC236}">
                  <a16:creationId xmlns:a16="http://schemas.microsoft.com/office/drawing/2014/main" id="{966DB741-CEC0-71DA-B03C-EEB5A9DC1FAC}"/>
                </a:ext>
              </a:extLst>
            </p:cNvPr>
            <p:cNvSpPr/>
            <p:nvPr/>
          </p:nvSpPr>
          <p:spPr>
            <a:xfrm rot="5400000">
              <a:off x="3626542" y="4515051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58" name="Oval 3257">
              <a:extLst>
                <a:ext uri="{FF2B5EF4-FFF2-40B4-BE49-F238E27FC236}">
                  <a16:creationId xmlns:a16="http://schemas.microsoft.com/office/drawing/2014/main" id="{83C83342-8910-65C1-2BF1-EF75EFE87A05}"/>
                </a:ext>
              </a:extLst>
            </p:cNvPr>
            <p:cNvSpPr/>
            <p:nvPr/>
          </p:nvSpPr>
          <p:spPr>
            <a:xfrm rot="5400000">
              <a:off x="3518114" y="4515051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259" name="Oval 3258">
              <a:extLst>
                <a:ext uri="{FF2B5EF4-FFF2-40B4-BE49-F238E27FC236}">
                  <a16:creationId xmlns:a16="http://schemas.microsoft.com/office/drawing/2014/main" id="{E0920592-43CF-A7E8-EA0B-88BE25ECF3C1}"/>
                </a:ext>
              </a:extLst>
            </p:cNvPr>
            <p:cNvSpPr/>
            <p:nvPr/>
          </p:nvSpPr>
          <p:spPr>
            <a:xfrm rot="5400000">
              <a:off x="4168685" y="4515051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266" name="Group 3265">
            <a:extLst>
              <a:ext uri="{FF2B5EF4-FFF2-40B4-BE49-F238E27FC236}">
                <a16:creationId xmlns:a16="http://schemas.microsoft.com/office/drawing/2014/main" id="{56670A85-D8CF-C322-6D93-CE2414AAF213}"/>
              </a:ext>
            </a:extLst>
          </p:cNvPr>
          <p:cNvGrpSpPr/>
          <p:nvPr/>
        </p:nvGrpSpPr>
        <p:grpSpPr>
          <a:xfrm>
            <a:off x="4436291" y="4817638"/>
            <a:ext cx="912043" cy="94131"/>
            <a:chOff x="3548446" y="4130679"/>
            <a:chExt cx="912043" cy="94131"/>
          </a:xfrm>
        </p:grpSpPr>
        <p:sp>
          <p:nvSpPr>
            <p:cNvPr id="1024" name="Rectangle 1023">
              <a:extLst>
                <a:ext uri="{FF2B5EF4-FFF2-40B4-BE49-F238E27FC236}">
                  <a16:creationId xmlns:a16="http://schemas.microsoft.com/office/drawing/2014/main" id="{404356A8-053F-47EA-BFD8-B602CE60BFB6}"/>
                </a:ext>
              </a:extLst>
            </p:cNvPr>
            <p:cNvSpPr/>
            <p:nvPr/>
          </p:nvSpPr>
          <p:spPr>
            <a:xfrm rot="10800000">
              <a:off x="3548446" y="4130679"/>
              <a:ext cx="912043" cy="94131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67" name="Oval 1066">
              <a:extLst>
                <a:ext uri="{FF2B5EF4-FFF2-40B4-BE49-F238E27FC236}">
                  <a16:creationId xmlns:a16="http://schemas.microsoft.com/office/drawing/2014/main" id="{BA68C31E-050E-4A31-4005-FEC3FA0F61F2}"/>
                </a:ext>
              </a:extLst>
            </p:cNvPr>
            <p:cNvSpPr/>
            <p:nvPr/>
          </p:nvSpPr>
          <p:spPr>
            <a:xfrm rot="5400000">
              <a:off x="4153618" y="4149777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70" name="Oval 1069">
              <a:extLst>
                <a:ext uri="{FF2B5EF4-FFF2-40B4-BE49-F238E27FC236}">
                  <a16:creationId xmlns:a16="http://schemas.microsoft.com/office/drawing/2014/main" id="{EACA37A6-38B5-E30F-B673-22A77FCC1A5D}"/>
                </a:ext>
              </a:extLst>
            </p:cNvPr>
            <p:cNvSpPr/>
            <p:nvPr/>
          </p:nvSpPr>
          <p:spPr>
            <a:xfrm rot="5400000">
              <a:off x="4045190" y="4149777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71" name="Oval 1070">
              <a:extLst>
                <a:ext uri="{FF2B5EF4-FFF2-40B4-BE49-F238E27FC236}">
                  <a16:creationId xmlns:a16="http://schemas.microsoft.com/office/drawing/2014/main" id="{F2356298-FE38-D501-58D4-9594D822FDDC}"/>
                </a:ext>
              </a:extLst>
            </p:cNvPr>
            <p:cNvSpPr/>
            <p:nvPr/>
          </p:nvSpPr>
          <p:spPr>
            <a:xfrm rot="5400000">
              <a:off x="3936762" y="4149777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81" name="Oval 1080">
              <a:extLst>
                <a:ext uri="{FF2B5EF4-FFF2-40B4-BE49-F238E27FC236}">
                  <a16:creationId xmlns:a16="http://schemas.microsoft.com/office/drawing/2014/main" id="{8E3951FF-2699-8391-3386-F60574E87A72}"/>
                </a:ext>
              </a:extLst>
            </p:cNvPr>
            <p:cNvSpPr/>
            <p:nvPr/>
          </p:nvSpPr>
          <p:spPr>
            <a:xfrm rot="5400000">
              <a:off x="3828334" y="4149777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84" name="Oval 1083">
              <a:extLst>
                <a:ext uri="{FF2B5EF4-FFF2-40B4-BE49-F238E27FC236}">
                  <a16:creationId xmlns:a16="http://schemas.microsoft.com/office/drawing/2014/main" id="{8D659A81-B9FA-24F4-0CA0-DD10E3578B27}"/>
                </a:ext>
              </a:extLst>
            </p:cNvPr>
            <p:cNvSpPr/>
            <p:nvPr/>
          </p:nvSpPr>
          <p:spPr>
            <a:xfrm rot="5400000">
              <a:off x="3719906" y="4149777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87" name="Oval 1086">
              <a:extLst>
                <a:ext uri="{FF2B5EF4-FFF2-40B4-BE49-F238E27FC236}">
                  <a16:creationId xmlns:a16="http://schemas.microsoft.com/office/drawing/2014/main" id="{75C4ED26-DD6E-5D1F-1AD5-67347264648A}"/>
                </a:ext>
              </a:extLst>
            </p:cNvPr>
            <p:cNvSpPr/>
            <p:nvPr/>
          </p:nvSpPr>
          <p:spPr>
            <a:xfrm rot="5400000">
              <a:off x="3611478" y="4149777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264" name="Oval 3263">
              <a:extLst>
                <a:ext uri="{FF2B5EF4-FFF2-40B4-BE49-F238E27FC236}">
                  <a16:creationId xmlns:a16="http://schemas.microsoft.com/office/drawing/2014/main" id="{B291E307-E99D-2BE3-0349-B461ABBD8886}"/>
                </a:ext>
              </a:extLst>
            </p:cNvPr>
            <p:cNvSpPr/>
            <p:nvPr/>
          </p:nvSpPr>
          <p:spPr>
            <a:xfrm rot="5400000">
              <a:off x="4262049" y="4149777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65" name="Oval 3264">
              <a:extLst>
                <a:ext uri="{FF2B5EF4-FFF2-40B4-BE49-F238E27FC236}">
                  <a16:creationId xmlns:a16="http://schemas.microsoft.com/office/drawing/2014/main" id="{1EE7E747-AC4A-E326-4B86-5C27417E6B9A}"/>
                </a:ext>
              </a:extLst>
            </p:cNvPr>
            <p:cNvSpPr/>
            <p:nvPr/>
          </p:nvSpPr>
          <p:spPr>
            <a:xfrm rot="5400000">
              <a:off x="4357923" y="4150280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3281" name="Connector: Elbow 3280">
            <a:extLst>
              <a:ext uri="{FF2B5EF4-FFF2-40B4-BE49-F238E27FC236}">
                <a16:creationId xmlns:a16="http://schemas.microsoft.com/office/drawing/2014/main" id="{79C290C9-F0D8-EDE7-1F93-36C8D37D420D}"/>
              </a:ext>
            </a:extLst>
          </p:cNvPr>
          <p:cNvCxnSpPr>
            <a:cxnSpLocks/>
            <a:stCxn id="1111" idx="1"/>
            <a:endCxn id="3256" idx="6"/>
          </p:cNvCxnSpPr>
          <p:nvPr/>
        </p:nvCxnSpPr>
        <p:spPr>
          <a:xfrm rot="16200000" flipV="1">
            <a:off x="3550299" y="4874084"/>
            <a:ext cx="617071" cy="167997"/>
          </a:xfrm>
          <a:prstGeom prst="bentConnector3">
            <a:avLst>
              <a:gd name="adj1" fmla="val 50000"/>
            </a:avLst>
          </a:prstGeom>
          <a:ln w="190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84" name="Connector: Elbow 3283">
            <a:extLst>
              <a:ext uri="{FF2B5EF4-FFF2-40B4-BE49-F238E27FC236}">
                <a16:creationId xmlns:a16="http://schemas.microsoft.com/office/drawing/2014/main" id="{4B674583-2FC8-B005-E77A-F99D1E909901}"/>
              </a:ext>
            </a:extLst>
          </p:cNvPr>
          <p:cNvCxnSpPr>
            <a:cxnSpLocks/>
            <a:stCxn id="1126" idx="0"/>
            <a:endCxn id="3255" idx="6"/>
          </p:cNvCxnSpPr>
          <p:nvPr/>
        </p:nvCxnSpPr>
        <p:spPr>
          <a:xfrm rot="16200000" flipV="1">
            <a:off x="3765235" y="4767575"/>
            <a:ext cx="609632" cy="373576"/>
          </a:xfrm>
          <a:prstGeom prst="bentConnector3">
            <a:avLst>
              <a:gd name="adj1" fmla="val 50000"/>
            </a:avLst>
          </a:prstGeom>
          <a:ln w="190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95" name="Connector: Elbow 3294">
            <a:extLst>
              <a:ext uri="{FF2B5EF4-FFF2-40B4-BE49-F238E27FC236}">
                <a16:creationId xmlns:a16="http://schemas.microsoft.com/office/drawing/2014/main" id="{D1D29005-E009-3397-EFE8-CE5467DA8049}"/>
              </a:ext>
            </a:extLst>
          </p:cNvPr>
          <p:cNvCxnSpPr>
            <a:cxnSpLocks/>
            <a:stCxn id="1147" idx="0"/>
            <a:endCxn id="3254" idx="6"/>
          </p:cNvCxnSpPr>
          <p:nvPr/>
        </p:nvCxnSpPr>
        <p:spPr>
          <a:xfrm rot="16200000" flipV="1">
            <a:off x="3967472" y="4673766"/>
            <a:ext cx="609632" cy="561194"/>
          </a:xfrm>
          <a:prstGeom prst="bentConnector3">
            <a:avLst>
              <a:gd name="adj1" fmla="val 50000"/>
            </a:avLst>
          </a:prstGeom>
          <a:ln w="190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98" name="Connector: Elbow 3297">
            <a:extLst>
              <a:ext uri="{FF2B5EF4-FFF2-40B4-BE49-F238E27FC236}">
                <a16:creationId xmlns:a16="http://schemas.microsoft.com/office/drawing/2014/main" id="{E30316D0-D450-C90A-49ED-4FFC8C5D51C7}"/>
              </a:ext>
            </a:extLst>
          </p:cNvPr>
          <p:cNvCxnSpPr>
            <a:cxnSpLocks/>
            <a:stCxn id="3332" idx="0"/>
            <a:endCxn id="3253" idx="6"/>
          </p:cNvCxnSpPr>
          <p:nvPr/>
        </p:nvCxnSpPr>
        <p:spPr>
          <a:xfrm rot="16200000" flipV="1">
            <a:off x="4169709" y="4579957"/>
            <a:ext cx="609632" cy="748812"/>
          </a:xfrm>
          <a:prstGeom prst="bentConnector3">
            <a:avLst>
              <a:gd name="adj1" fmla="val 50000"/>
            </a:avLst>
          </a:prstGeom>
          <a:ln w="190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01" name="Connector: Elbow 3300">
            <a:extLst>
              <a:ext uri="{FF2B5EF4-FFF2-40B4-BE49-F238E27FC236}">
                <a16:creationId xmlns:a16="http://schemas.microsoft.com/office/drawing/2014/main" id="{B3030B38-D951-9331-02F2-3B932A052F68}"/>
              </a:ext>
            </a:extLst>
          </p:cNvPr>
          <p:cNvCxnSpPr>
            <a:cxnSpLocks/>
            <a:stCxn id="3364" idx="1"/>
            <a:endCxn id="3252" idx="6"/>
          </p:cNvCxnSpPr>
          <p:nvPr/>
        </p:nvCxnSpPr>
        <p:spPr>
          <a:xfrm rot="16200000" flipV="1">
            <a:off x="4359247" y="4498848"/>
            <a:ext cx="617071" cy="918469"/>
          </a:xfrm>
          <a:prstGeom prst="bentConnector3">
            <a:avLst>
              <a:gd name="adj1" fmla="val 50000"/>
            </a:avLst>
          </a:prstGeom>
          <a:ln w="190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20" name="Connector: Elbow 3319">
            <a:extLst>
              <a:ext uri="{FF2B5EF4-FFF2-40B4-BE49-F238E27FC236}">
                <a16:creationId xmlns:a16="http://schemas.microsoft.com/office/drawing/2014/main" id="{35EFBAF3-91CB-61CD-3A0F-71B941C79609}"/>
              </a:ext>
            </a:extLst>
          </p:cNvPr>
          <p:cNvCxnSpPr>
            <a:cxnSpLocks/>
            <a:stCxn id="3370" idx="1"/>
            <a:endCxn id="3259" idx="6"/>
          </p:cNvCxnSpPr>
          <p:nvPr/>
        </p:nvCxnSpPr>
        <p:spPr>
          <a:xfrm rot="16200000" flipV="1">
            <a:off x="4561485" y="4405041"/>
            <a:ext cx="617071" cy="1106084"/>
          </a:xfrm>
          <a:prstGeom prst="bentConnector3">
            <a:avLst>
              <a:gd name="adj1" fmla="val 50000"/>
            </a:avLst>
          </a:prstGeom>
          <a:ln w="190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91" name="Connector: Elbow 1090">
            <a:extLst>
              <a:ext uri="{FF2B5EF4-FFF2-40B4-BE49-F238E27FC236}">
                <a16:creationId xmlns:a16="http://schemas.microsoft.com/office/drawing/2014/main" id="{7D2181C7-7FC3-9C23-8D0E-418806F29E1E}"/>
              </a:ext>
            </a:extLst>
          </p:cNvPr>
          <p:cNvCxnSpPr>
            <a:cxnSpLocks/>
            <a:stCxn id="3371" idx="7"/>
            <a:endCxn id="3265" idx="6"/>
          </p:cNvCxnSpPr>
          <p:nvPr/>
        </p:nvCxnSpPr>
        <p:spPr>
          <a:xfrm rot="16200000" flipV="1">
            <a:off x="5208664" y="4950544"/>
            <a:ext cx="378579" cy="253569"/>
          </a:xfrm>
          <a:prstGeom prst="bentConnector3">
            <a:avLst>
              <a:gd name="adj1" fmla="val 68870"/>
            </a:avLst>
          </a:prstGeom>
          <a:ln w="190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06" name="Straight Connector 1105">
            <a:extLst>
              <a:ext uri="{FF2B5EF4-FFF2-40B4-BE49-F238E27FC236}">
                <a16:creationId xmlns:a16="http://schemas.microsoft.com/office/drawing/2014/main" id="{C8442189-86B2-57DA-7D60-420B6DBB79CF}"/>
              </a:ext>
            </a:extLst>
          </p:cNvPr>
          <p:cNvCxnSpPr>
            <a:stCxn id="3241" idx="4"/>
            <a:endCxn id="3251" idx="0"/>
          </p:cNvCxnSpPr>
          <p:nvPr/>
        </p:nvCxnSpPr>
        <p:spPr>
          <a:xfrm>
            <a:off x="3641007" y="4524928"/>
            <a:ext cx="70137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72" name="Connector: Elbow 3371">
            <a:extLst>
              <a:ext uri="{FF2B5EF4-FFF2-40B4-BE49-F238E27FC236}">
                <a16:creationId xmlns:a16="http://schemas.microsoft.com/office/drawing/2014/main" id="{345D2606-68A6-C6D4-B4F5-53705377F467}"/>
              </a:ext>
            </a:extLst>
          </p:cNvPr>
          <p:cNvCxnSpPr>
            <a:cxnSpLocks/>
            <a:stCxn id="3365" idx="1"/>
            <a:endCxn id="3264" idx="6"/>
          </p:cNvCxnSpPr>
          <p:nvPr/>
        </p:nvCxnSpPr>
        <p:spPr>
          <a:xfrm rot="16200000" flipV="1">
            <a:off x="4994491" y="5068339"/>
            <a:ext cx="379082" cy="17475"/>
          </a:xfrm>
          <a:prstGeom prst="bentConnector3">
            <a:avLst>
              <a:gd name="adj1" fmla="val 68844"/>
            </a:avLst>
          </a:prstGeom>
          <a:ln w="190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75" name="Connector: Elbow 3374">
            <a:extLst>
              <a:ext uri="{FF2B5EF4-FFF2-40B4-BE49-F238E27FC236}">
                <a16:creationId xmlns:a16="http://schemas.microsoft.com/office/drawing/2014/main" id="{EF5029B5-28E2-7827-4677-38CB97398693}"/>
              </a:ext>
            </a:extLst>
          </p:cNvPr>
          <p:cNvCxnSpPr>
            <a:cxnSpLocks/>
            <a:stCxn id="3333" idx="1"/>
            <a:endCxn id="1067" idx="6"/>
          </p:cNvCxnSpPr>
          <p:nvPr/>
        </p:nvCxnSpPr>
        <p:spPr>
          <a:xfrm rot="5400000" flipH="1" flipV="1">
            <a:off x="4792252" y="4992007"/>
            <a:ext cx="379082" cy="170140"/>
          </a:xfrm>
          <a:prstGeom prst="bentConnector3">
            <a:avLst>
              <a:gd name="adj1" fmla="val 73870"/>
            </a:avLst>
          </a:prstGeom>
          <a:ln w="190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78" name="Connector: Elbow 3377">
            <a:extLst>
              <a:ext uri="{FF2B5EF4-FFF2-40B4-BE49-F238E27FC236}">
                <a16:creationId xmlns:a16="http://schemas.microsoft.com/office/drawing/2014/main" id="{B6F0FFFD-014D-5B55-6962-2114644BA8D8}"/>
              </a:ext>
            </a:extLst>
          </p:cNvPr>
          <p:cNvCxnSpPr>
            <a:cxnSpLocks/>
            <a:stCxn id="1150" idx="1"/>
            <a:endCxn id="1070" idx="6"/>
          </p:cNvCxnSpPr>
          <p:nvPr/>
        </p:nvCxnSpPr>
        <p:spPr>
          <a:xfrm rot="5400000" flipH="1" flipV="1">
            <a:off x="4590015" y="4898198"/>
            <a:ext cx="379082" cy="357758"/>
          </a:xfrm>
          <a:prstGeom prst="bentConnector3">
            <a:avLst>
              <a:gd name="adj1" fmla="val 69473"/>
            </a:avLst>
          </a:prstGeom>
          <a:ln w="190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83" name="Connector: Elbow 3382">
            <a:extLst>
              <a:ext uri="{FF2B5EF4-FFF2-40B4-BE49-F238E27FC236}">
                <a16:creationId xmlns:a16="http://schemas.microsoft.com/office/drawing/2014/main" id="{CC2C03AC-22CC-6046-2D6B-3F275161DEAD}"/>
              </a:ext>
            </a:extLst>
          </p:cNvPr>
          <p:cNvCxnSpPr>
            <a:cxnSpLocks/>
            <a:stCxn id="1128" idx="1"/>
            <a:endCxn id="1071" idx="6"/>
          </p:cNvCxnSpPr>
          <p:nvPr/>
        </p:nvCxnSpPr>
        <p:spPr>
          <a:xfrm rot="5400000" flipH="1" flipV="1">
            <a:off x="4387778" y="4804389"/>
            <a:ext cx="379082" cy="545376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86" name="Connector: Elbow 3385">
            <a:extLst>
              <a:ext uri="{FF2B5EF4-FFF2-40B4-BE49-F238E27FC236}">
                <a16:creationId xmlns:a16="http://schemas.microsoft.com/office/drawing/2014/main" id="{196BB224-C6D0-FB73-4DBF-DDB44DC0B42A}"/>
              </a:ext>
            </a:extLst>
          </p:cNvPr>
          <p:cNvCxnSpPr>
            <a:cxnSpLocks/>
            <a:stCxn id="1118" idx="1"/>
            <a:endCxn id="1081" idx="6"/>
          </p:cNvCxnSpPr>
          <p:nvPr/>
        </p:nvCxnSpPr>
        <p:spPr>
          <a:xfrm rot="5400000" flipH="1" flipV="1">
            <a:off x="4185541" y="4710580"/>
            <a:ext cx="379082" cy="732994"/>
          </a:xfrm>
          <a:prstGeom prst="bentConnector3">
            <a:avLst>
              <a:gd name="adj1" fmla="val 68217"/>
            </a:avLst>
          </a:prstGeom>
          <a:ln w="190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89" name="Connector: Elbow 3388">
            <a:extLst>
              <a:ext uri="{FF2B5EF4-FFF2-40B4-BE49-F238E27FC236}">
                <a16:creationId xmlns:a16="http://schemas.microsoft.com/office/drawing/2014/main" id="{FC944992-5221-2376-8A8B-CDAF2582BC16}"/>
              </a:ext>
            </a:extLst>
          </p:cNvPr>
          <p:cNvCxnSpPr>
            <a:cxnSpLocks/>
            <a:stCxn id="1090" idx="1"/>
            <a:endCxn id="1084" idx="6"/>
          </p:cNvCxnSpPr>
          <p:nvPr/>
        </p:nvCxnSpPr>
        <p:spPr>
          <a:xfrm rot="5400000" flipH="1" flipV="1">
            <a:off x="3983304" y="4616771"/>
            <a:ext cx="379082" cy="920612"/>
          </a:xfrm>
          <a:prstGeom prst="bentConnector3">
            <a:avLst>
              <a:gd name="adj1" fmla="val 65076"/>
            </a:avLst>
          </a:prstGeom>
          <a:ln w="190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94" name="Connector: Elbow 3093">
            <a:extLst>
              <a:ext uri="{FF2B5EF4-FFF2-40B4-BE49-F238E27FC236}">
                <a16:creationId xmlns:a16="http://schemas.microsoft.com/office/drawing/2014/main" id="{7BFC613D-496D-3F2A-80BE-E7008BB3DB9F}"/>
              </a:ext>
            </a:extLst>
          </p:cNvPr>
          <p:cNvCxnSpPr>
            <a:cxnSpLocks/>
            <a:stCxn id="1087" idx="2"/>
            <a:endCxn id="3191" idx="6"/>
          </p:cNvCxnSpPr>
          <p:nvPr/>
        </p:nvCxnSpPr>
        <p:spPr>
          <a:xfrm rot="5400000" flipH="1" flipV="1">
            <a:off x="3623698" y="1945911"/>
            <a:ext cx="3791850" cy="1989800"/>
          </a:xfrm>
          <a:prstGeom prst="bentConnector4">
            <a:avLst>
              <a:gd name="adj1" fmla="val 49665"/>
              <a:gd name="adj2" fmla="val 111489"/>
            </a:avLst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12" name="Connector: Elbow 3111">
            <a:extLst>
              <a:ext uri="{FF2B5EF4-FFF2-40B4-BE49-F238E27FC236}">
                <a16:creationId xmlns:a16="http://schemas.microsoft.com/office/drawing/2014/main" id="{779D1E0B-F4AE-B0E2-AF56-12A80EF87004}"/>
              </a:ext>
            </a:extLst>
          </p:cNvPr>
          <p:cNvCxnSpPr>
            <a:cxnSpLocks/>
            <a:stCxn id="3293" idx="0"/>
            <a:endCxn id="3362" idx="4"/>
          </p:cNvCxnSpPr>
          <p:nvPr/>
        </p:nvCxnSpPr>
        <p:spPr>
          <a:xfrm rot="16200000" flipV="1">
            <a:off x="5601464" y="5247658"/>
            <a:ext cx="299087" cy="1097088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16" name="Connector: Elbow 3115">
            <a:extLst>
              <a:ext uri="{FF2B5EF4-FFF2-40B4-BE49-F238E27FC236}">
                <a16:creationId xmlns:a16="http://schemas.microsoft.com/office/drawing/2014/main" id="{93C941A8-D8FF-4585-989D-2AFF43AB7762}"/>
              </a:ext>
            </a:extLst>
          </p:cNvPr>
          <p:cNvCxnSpPr>
            <a:cxnSpLocks/>
            <a:stCxn id="3293" idx="0"/>
            <a:endCxn id="3331" idx="4"/>
          </p:cNvCxnSpPr>
          <p:nvPr/>
        </p:nvCxnSpPr>
        <p:spPr>
          <a:xfrm rot="16200000" flipV="1">
            <a:off x="5453441" y="5099635"/>
            <a:ext cx="299087" cy="1393134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21" name="Connector: Elbow 3120">
            <a:extLst>
              <a:ext uri="{FF2B5EF4-FFF2-40B4-BE49-F238E27FC236}">
                <a16:creationId xmlns:a16="http://schemas.microsoft.com/office/drawing/2014/main" id="{A094F66C-6087-2C7A-8072-3F96C9DBAA27}"/>
              </a:ext>
            </a:extLst>
          </p:cNvPr>
          <p:cNvCxnSpPr>
            <a:cxnSpLocks/>
            <a:stCxn id="3293" idx="0"/>
            <a:endCxn id="1145" idx="4"/>
          </p:cNvCxnSpPr>
          <p:nvPr/>
        </p:nvCxnSpPr>
        <p:spPr>
          <a:xfrm rot="16200000" flipV="1">
            <a:off x="5305418" y="4951612"/>
            <a:ext cx="299087" cy="1689180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27" name="Connector: Elbow 3126">
            <a:extLst>
              <a:ext uri="{FF2B5EF4-FFF2-40B4-BE49-F238E27FC236}">
                <a16:creationId xmlns:a16="http://schemas.microsoft.com/office/drawing/2014/main" id="{DC714305-95B0-2FB6-C8BB-0F1D37B27655}"/>
              </a:ext>
            </a:extLst>
          </p:cNvPr>
          <p:cNvCxnSpPr>
            <a:cxnSpLocks/>
            <a:stCxn id="3293" idx="0"/>
            <a:endCxn id="1125" idx="4"/>
          </p:cNvCxnSpPr>
          <p:nvPr/>
        </p:nvCxnSpPr>
        <p:spPr>
          <a:xfrm rot="16200000" flipV="1">
            <a:off x="5157395" y="4803589"/>
            <a:ext cx="299087" cy="1985226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34" name="Connector: Elbow 3133">
            <a:extLst>
              <a:ext uri="{FF2B5EF4-FFF2-40B4-BE49-F238E27FC236}">
                <a16:creationId xmlns:a16="http://schemas.microsoft.com/office/drawing/2014/main" id="{32FEFFFE-6B2D-2CCE-B0FF-5710CE7B0A58}"/>
              </a:ext>
            </a:extLst>
          </p:cNvPr>
          <p:cNvCxnSpPr>
            <a:cxnSpLocks/>
            <a:stCxn id="3293" idx="0"/>
            <a:endCxn id="1110" idx="4"/>
          </p:cNvCxnSpPr>
          <p:nvPr/>
        </p:nvCxnSpPr>
        <p:spPr>
          <a:xfrm rot="16200000" flipV="1">
            <a:off x="5009372" y="4655566"/>
            <a:ext cx="299087" cy="2281272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93" name="Connector: Elbow 3392">
            <a:extLst>
              <a:ext uri="{FF2B5EF4-FFF2-40B4-BE49-F238E27FC236}">
                <a16:creationId xmlns:a16="http://schemas.microsoft.com/office/drawing/2014/main" id="{1E81B26D-DEE3-819C-2F5E-72974A3D7235}"/>
              </a:ext>
            </a:extLst>
          </p:cNvPr>
          <p:cNvCxnSpPr>
            <a:cxnSpLocks/>
            <a:stCxn id="3293" idx="0"/>
            <a:endCxn id="3327" idx="4"/>
          </p:cNvCxnSpPr>
          <p:nvPr/>
        </p:nvCxnSpPr>
        <p:spPr>
          <a:xfrm rot="16200000" flipV="1">
            <a:off x="4861349" y="4507543"/>
            <a:ext cx="299087" cy="2577318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080" name="Picture 14" descr="Remote Battery Switch front">
            <a:extLst>
              <a:ext uri="{FF2B5EF4-FFF2-40B4-BE49-F238E27FC236}">
                <a16:creationId xmlns:a16="http://schemas.microsoft.com/office/drawing/2014/main" id="{00DCAD2D-B2DB-B1DD-08D9-A255625DCD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6485" y="2145338"/>
            <a:ext cx="664468" cy="664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: Top Corners One Rounded and One Snipped 7">
            <a:extLst>
              <a:ext uri="{FF2B5EF4-FFF2-40B4-BE49-F238E27FC236}">
                <a16:creationId xmlns:a16="http://schemas.microsoft.com/office/drawing/2014/main" id="{BBCC12AC-F773-DDC4-254E-37E427DDC836}"/>
              </a:ext>
            </a:extLst>
          </p:cNvPr>
          <p:cNvSpPr/>
          <p:nvPr/>
        </p:nvSpPr>
        <p:spPr>
          <a:xfrm>
            <a:off x="227891" y="795444"/>
            <a:ext cx="914531" cy="263493"/>
          </a:xfrm>
          <a:prstGeom prst="snipRoundRect">
            <a:avLst>
              <a:gd name="adj1" fmla="val 0"/>
              <a:gd name="adj2" fmla="val 16667"/>
            </a:avLst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ysClr val="windowText" lastClr="000000"/>
                </a:solidFill>
              </a:rPr>
              <a:t>DC/DC Charging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6C85FA0-61E8-7C62-64F8-57B3E44F03D1}"/>
              </a:ext>
            </a:extLst>
          </p:cNvPr>
          <p:cNvSpPr/>
          <p:nvPr/>
        </p:nvSpPr>
        <p:spPr>
          <a:xfrm>
            <a:off x="3284439" y="4150913"/>
            <a:ext cx="585325" cy="47977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00" dirty="0" err="1"/>
              <a:t>MaxiFuse</a:t>
            </a:r>
            <a:br>
              <a:rPr lang="en-US" sz="700" dirty="0"/>
            </a:br>
            <a:r>
              <a:rPr lang="en-US" sz="700" dirty="0"/>
              <a:t>Block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20A5FCE-CE89-0ED1-CA7F-FF0AA81EBF28}"/>
              </a:ext>
            </a:extLst>
          </p:cNvPr>
          <p:cNvSpPr/>
          <p:nvPr/>
        </p:nvSpPr>
        <p:spPr>
          <a:xfrm>
            <a:off x="3865467" y="4153938"/>
            <a:ext cx="585325" cy="47977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00" dirty="0" err="1"/>
              <a:t>MaxiFuse</a:t>
            </a:r>
            <a:br>
              <a:rPr lang="en-US" sz="700" dirty="0"/>
            </a:br>
            <a:r>
              <a:rPr lang="en-US" sz="700" dirty="0"/>
              <a:t>Block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A96D0794-3E29-3A4A-E83E-ADA02994DFD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135550" y="2606124"/>
            <a:ext cx="305120" cy="317164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3E1DCDF7-B86C-C00B-8020-F2E9424A688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127081" y="2272056"/>
            <a:ext cx="305120" cy="317164"/>
          </a:xfrm>
          <a:prstGeom prst="rect">
            <a:avLst/>
          </a:prstGeom>
        </p:spPr>
      </p:pic>
      <p:cxnSp>
        <p:nvCxnSpPr>
          <p:cNvPr id="40" name="Connector: Elbow 39">
            <a:extLst>
              <a:ext uri="{FF2B5EF4-FFF2-40B4-BE49-F238E27FC236}">
                <a16:creationId xmlns:a16="http://schemas.microsoft.com/office/drawing/2014/main" id="{A25151EF-2AA8-626C-2FF2-D6AAED5EED4B}"/>
              </a:ext>
            </a:extLst>
          </p:cNvPr>
          <p:cNvCxnSpPr>
            <a:cxnSpLocks/>
            <a:stCxn id="3178" idx="4"/>
            <a:endCxn id="12" idx="2"/>
          </p:cNvCxnSpPr>
          <p:nvPr/>
        </p:nvCxnSpPr>
        <p:spPr>
          <a:xfrm rot="5400000">
            <a:off x="1802662" y="1405694"/>
            <a:ext cx="67139" cy="2417274"/>
          </a:xfrm>
          <a:prstGeom prst="bentConnector4">
            <a:avLst>
              <a:gd name="adj1" fmla="val 754622"/>
              <a:gd name="adj2" fmla="val 109457"/>
            </a:avLst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189" name="Group 3188">
            <a:extLst>
              <a:ext uri="{FF2B5EF4-FFF2-40B4-BE49-F238E27FC236}">
                <a16:creationId xmlns:a16="http://schemas.microsoft.com/office/drawing/2014/main" id="{5BFF4C0E-7AFB-0CA2-CFD8-655BCAC7D4CB}"/>
              </a:ext>
            </a:extLst>
          </p:cNvPr>
          <p:cNvGrpSpPr/>
          <p:nvPr/>
        </p:nvGrpSpPr>
        <p:grpSpPr>
          <a:xfrm>
            <a:off x="2704660" y="2171116"/>
            <a:ext cx="568626" cy="472670"/>
            <a:chOff x="2704660" y="2171116"/>
            <a:chExt cx="568626" cy="472670"/>
          </a:xfrm>
        </p:grpSpPr>
        <p:pic>
          <p:nvPicPr>
            <p:cNvPr id="34" name="Picture 2">
              <a:extLst>
                <a:ext uri="{FF2B5EF4-FFF2-40B4-BE49-F238E27FC236}">
                  <a16:creationId xmlns:a16="http://schemas.microsoft.com/office/drawing/2014/main" id="{E1D7DAC4-E39B-71F4-D597-FF7D5D25931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04660" y="2171116"/>
              <a:ext cx="568626" cy="4726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156" name="Oval 3155">
              <a:extLst>
                <a:ext uri="{FF2B5EF4-FFF2-40B4-BE49-F238E27FC236}">
                  <a16:creationId xmlns:a16="http://schemas.microsoft.com/office/drawing/2014/main" id="{F85FF329-42A9-01A9-1014-2A79025315AC}"/>
                </a:ext>
              </a:extLst>
            </p:cNvPr>
            <p:cNvSpPr/>
            <p:nvPr/>
          </p:nvSpPr>
          <p:spPr>
            <a:xfrm>
              <a:off x="2910904" y="2529962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58" name="Oval 3157">
              <a:extLst>
                <a:ext uri="{FF2B5EF4-FFF2-40B4-BE49-F238E27FC236}">
                  <a16:creationId xmlns:a16="http://schemas.microsoft.com/office/drawing/2014/main" id="{1B090304-3473-5675-F1E7-052CD5923E57}"/>
                </a:ext>
              </a:extLst>
            </p:cNvPr>
            <p:cNvSpPr/>
            <p:nvPr/>
          </p:nvSpPr>
          <p:spPr>
            <a:xfrm>
              <a:off x="2965186" y="2529962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78" name="Oval 3177">
              <a:extLst>
                <a:ext uri="{FF2B5EF4-FFF2-40B4-BE49-F238E27FC236}">
                  <a16:creationId xmlns:a16="http://schemas.microsoft.com/office/drawing/2014/main" id="{15ACEA97-56E6-C638-68C0-9697B527929D}"/>
                </a:ext>
              </a:extLst>
            </p:cNvPr>
            <p:cNvSpPr/>
            <p:nvPr/>
          </p:nvSpPr>
          <p:spPr>
            <a:xfrm>
              <a:off x="3019468" y="2529962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193" name="Group 3192">
            <a:extLst>
              <a:ext uri="{FF2B5EF4-FFF2-40B4-BE49-F238E27FC236}">
                <a16:creationId xmlns:a16="http://schemas.microsoft.com/office/drawing/2014/main" id="{0822E612-190D-F205-1C55-773ED695CAD4}"/>
              </a:ext>
            </a:extLst>
          </p:cNvPr>
          <p:cNvGrpSpPr/>
          <p:nvPr/>
        </p:nvGrpSpPr>
        <p:grpSpPr>
          <a:xfrm>
            <a:off x="4267857" y="2157450"/>
            <a:ext cx="568626" cy="472670"/>
            <a:chOff x="2704660" y="2171116"/>
            <a:chExt cx="568626" cy="472670"/>
          </a:xfrm>
        </p:grpSpPr>
        <p:pic>
          <p:nvPicPr>
            <p:cNvPr id="3194" name="Picture 2">
              <a:extLst>
                <a:ext uri="{FF2B5EF4-FFF2-40B4-BE49-F238E27FC236}">
                  <a16:creationId xmlns:a16="http://schemas.microsoft.com/office/drawing/2014/main" id="{B696109B-98B8-A69F-F55C-9CB3B19C09F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04660" y="2171116"/>
              <a:ext cx="568626" cy="4726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195" name="Oval 3194">
              <a:extLst>
                <a:ext uri="{FF2B5EF4-FFF2-40B4-BE49-F238E27FC236}">
                  <a16:creationId xmlns:a16="http://schemas.microsoft.com/office/drawing/2014/main" id="{D9550A8E-5F6F-F9E9-2A77-9FFEB4001C18}"/>
                </a:ext>
              </a:extLst>
            </p:cNvPr>
            <p:cNvSpPr/>
            <p:nvPr/>
          </p:nvSpPr>
          <p:spPr>
            <a:xfrm>
              <a:off x="2910904" y="2529962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97" name="Oval 3196">
              <a:extLst>
                <a:ext uri="{FF2B5EF4-FFF2-40B4-BE49-F238E27FC236}">
                  <a16:creationId xmlns:a16="http://schemas.microsoft.com/office/drawing/2014/main" id="{97D0086B-FA84-8631-C962-10F92BE93690}"/>
                </a:ext>
              </a:extLst>
            </p:cNvPr>
            <p:cNvSpPr/>
            <p:nvPr/>
          </p:nvSpPr>
          <p:spPr>
            <a:xfrm>
              <a:off x="2965186" y="2529962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98" name="Oval 3197">
              <a:extLst>
                <a:ext uri="{FF2B5EF4-FFF2-40B4-BE49-F238E27FC236}">
                  <a16:creationId xmlns:a16="http://schemas.microsoft.com/office/drawing/2014/main" id="{10B0F94D-5161-47AF-7FE2-79D978CFFBDF}"/>
                </a:ext>
              </a:extLst>
            </p:cNvPr>
            <p:cNvSpPr/>
            <p:nvPr/>
          </p:nvSpPr>
          <p:spPr>
            <a:xfrm>
              <a:off x="3019468" y="2529962"/>
              <a:ext cx="50800" cy="50800"/>
            </a:xfrm>
            <a:prstGeom prst="ellipse">
              <a:avLst/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3199" name="Connector: Elbow 3198">
            <a:extLst>
              <a:ext uri="{FF2B5EF4-FFF2-40B4-BE49-F238E27FC236}">
                <a16:creationId xmlns:a16="http://schemas.microsoft.com/office/drawing/2014/main" id="{AD5594E0-A808-8F69-A69E-1E988EE5D134}"/>
              </a:ext>
            </a:extLst>
          </p:cNvPr>
          <p:cNvCxnSpPr>
            <a:cxnSpLocks/>
            <a:stCxn id="3203" idx="2"/>
            <a:endCxn id="3156" idx="4"/>
          </p:cNvCxnSpPr>
          <p:nvPr/>
        </p:nvCxnSpPr>
        <p:spPr>
          <a:xfrm rot="16200000" flipH="1" flipV="1">
            <a:off x="3060752" y="2237586"/>
            <a:ext cx="218728" cy="467624"/>
          </a:xfrm>
          <a:prstGeom prst="bentConnector5">
            <a:avLst>
              <a:gd name="adj1" fmla="val -71852"/>
              <a:gd name="adj2" fmla="val 157446"/>
              <a:gd name="adj3" fmla="val 143547"/>
            </a:avLst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28" name="Connector: Elbow 3227">
            <a:extLst>
              <a:ext uri="{FF2B5EF4-FFF2-40B4-BE49-F238E27FC236}">
                <a16:creationId xmlns:a16="http://schemas.microsoft.com/office/drawing/2014/main" id="{C13F4224-C33A-83B7-6163-11D455B703C7}"/>
              </a:ext>
            </a:extLst>
          </p:cNvPr>
          <p:cNvCxnSpPr>
            <a:cxnSpLocks/>
            <a:stCxn id="3208" idx="2"/>
            <a:endCxn id="3195" idx="4"/>
          </p:cNvCxnSpPr>
          <p:nvPr/>
        </p:nvCxnSpPr>
        <p:spPr>
          <a:xfrm rot="16200000" flipH="1">
            <a:off x="4076906" y="2144502"/>
            <a:ext cx="214321" cy="630867"/>
          </a:xfrm>
          <a:prstGeom prst="bentConnector5">
            <a:avLst>
              <a:gd name="adj1" fmla="val -67775"/>
              <a:gd name="adj2" fmla="val 59436"/>
              <a:gd name="adj3" fmla="val 149997"/>
            </a:avLst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27" name="Connector: Elbow 1026">
            <a:extLst>
              <a:ext uri="{FF2B5EF4-FFF2-40B4-BE49-F238E27FC236}">
                <a16:creationId xmlns:a16="http://schemas.microsoft.com/office/drawing/2014/main" id="{14C4821A-40DF-F73F-F7DC-E43B5760F4E9}"/>
              </a:ext>
            </a:extLst>
          </p:cNvPr>
          <p:cNvCxnSpPr>
            <a:cxnSpLocks/>
            <a:stCxn id="3198" idx="4"/>
            <a:endCxn id="1114" idx="2"/>
          </p:cNvCxnSpPr>
          <p:nvPr/>
        </p:nvCxnSpPr>
        <p:spPr>
          <a:xfrm rot="5400000">
            <a:off x="687702" y="2508371"/>
            <a:ext cx="3861638" cy="3979089"/>
          </a:xfrm>
          <a:prstGeom prst="bentConnector4">
            <a:avLst>
              <a:gd name="adj1" fmla="val 14975"/>
              <a:gd name="adj2" fmla="val 105745"/>
            </a:avLst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82" name="Rectangle 3281">
            <a:extLst>
              <a:ext uri="{FF2B5EF4-FFF2-40B4-BE49-F238E27FC236}">
                <a16:creationId xmlns:a16="http://schemas.microsoft.com/office/drawing/2014/main" id="{7EB60F21-6BC4-337B-F5AC-FAC4AED804D4}"/>
              </a:ext>
            </a:extLst>
          </p:cNvPr>
          <p:cNvSpPr/>
          <p:nvPr/>
        </p:nvSpPr>
        <p:spPr>
          <a:xfrm>
            <a:off x="1919683" y="3032966"/>
            <a:ext cx="154953" cy="1748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89" name="Connector: Elbow 1088">
            <a:extLst>
              <a:ext uri="{FF2B5EF4-FFF2-40B4-BE49-F238E27FC236}">
                <a16:creationId xmlns:a16="http://schemas.microsoft.com/office/drawing/2014/main" id="{D387DCDF-A72C-3FC2-C1F5-2950644AA794}"/>
              </a:ext>
            </a:extLst>
          </p:cNvPr>
          <p:cNvCxnSpPr>
            <a:cxnSpLocks/>
            <a:stCxn id="1037" idx="0"/>
            <a:endCxn id="10" idx="3"/>
          </p:cNvCxnSpPr>
          <p:nvPr/>
        </p:nvCxnSpPr>
        <p:spPr>
          <a:xfrm rot="16200000" flipV="1">
            <a:off x="807430" y="3004691"/>
            <a:ext cx="2135717" cy="226357"/>
          </a:xfrm>
          <a:prstGeom prst="bentConnector2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83" name="Rectangle 3282">
            <a:extLst>
              <a:ext uri="{FF2B5EF4-FFF2-40B4-BE49-F238E27FC236}">
                <a16:creationId xmlns:a16="http://schemas.microsoft.com/office/drawing/2014/main" id="{7D7CCC41-EFF2-84C4-459C-2AB087A6E1E4}"/>
              </a:ext>
            </a:extLst>
          </p:cNvPr>
          <p:cNvSpPr/>
          <p:nvPr/>
        </p:nvSpPr>
        <p:spPr>
          <a:xfrm>
            <a:off x="3169363" y="3093926"/>
            <a:ext cx="154953" cy="1748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111" name="Connector: Elbow 3110">
            <a:extLst>
              <a:ext uri="{FF2B5EF4-FFF2-40B4-BE49-F238E27FC236}">
                <a16:creationId xmlns:a16="http://schemas.microsoft.com/office/drawing/2014/main" id="{D8CC2361-4B35-A277-D04A-3DED3CF68982}"/>
              </a:ext>
            </a:extLst>
          </p:cNvPr>
          <p:cNvCxnSpPr>
            <a:cxnSpLocks/>
            <a:stCxn id="3209" idx="6"/>
            <a:endCxn id="3098" idx="0"/>
          </p:cNvCxnSpPr>
          <p:nvPr/>
        </p:nvCxnSpPr>
        <p:spPr>
          <a:xfrm rot="5400000">
            <a:off x="2569452" y="3062622"/>
            <a:ext cx="2092385" cy="763524"/>
          </a:xfrm>
          <a:prstGeom prst="bentConnector3">
            <a:avLst>
              <a:gd name="adj1" fmla="val 30334"/>
            </a:avLst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: Top Corners One Rounded and One Snipped 8">
            <a:extLst>
              <a:ext uri="{FF2B5EF4-FFF2-40B4-BE49-F238E27FC236}">
                <a16:creationId xmlns:a16="http://schemas.microsoft.com/office/drawing/2014/main" id="{B51D13F2-74F6-67B9-CB36-185B9623A898}"/>
              </a:ext>
            </a:extLst>
          </p:cNvPr>
          <p:cNvSpPr/>
          <p:nvPr/>
        </p:nvSpPr>
        <p:spPr>
          <a:xfrm>
            <a:off x="467222" y="4480679"/>
            <a:ext cx="914531" cy="263493"/>
          </a:xfrm>
          <a:prstGeom prst="snipRoundRect">
            <a:avLst>
              <a:gd name="adj1" fmla="val 0"/>
              <a:gd name="adj2" fmla="val 16667"/>
            </a:avLst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ysClr val="windowText" lastClr="000000"/>
                </a:solidFill>
              </a:rPr>
              <a:t>DC/DC Charging</a:t>
            </a:r>
          </a:p>
        </p:txBody>
      </p:sp>
    </p:spTree>
    <p:extLst>
      <p:ext uri="{BB962C8B-B14F-4D97-AF65-F5344CB8AC3E}">
        <p14:creationId xmlns:p14="http://schemas.microsoft.com/office/powerpoint/2010/main" val="9285842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81A412-0402-E650-472A-3B32079FA3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Solar Layout: </a:t>
            </a:r>
            <a:r>
              <a:rPr lang="en-US" dirty="0" err="1"/>
              <a:t>Sobian</a:t>
            </a:r>
            <a:r>
              <a:rPr lang="en-US" dirty="0"/>
              <a:t> SR Series, Textured, All Black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214B814-CB76-A403-739B-24AE9433D3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7714" y="1010381"/>
            <a:ext cx="8914286" cy="584761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E9287A8-494E-67F4-80C8-0C8917DB79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455" r="20359"/>
          <a:stretch>
            <a:fillRect/>
          </a:stretch>
        </p:blipFill>
        <p:spPr>
          <a:xfrm>
            <a:off x="166206" y="546100"/>
            <a:ext cx="3967912" cy="1782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24984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994D6E-EA9D-14E7-049F-12BB4EE3D6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00E360C-7635-CFD4-3351-2B2682834F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480" y="657571"/>
            <a:ext cx="8291517" cy="6170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7055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18562</TotalTime>
  <Words>1471</Words>
  <Application>Microsoft Office PowerPoint</Application>
  <PresentationFormat>Widescreen</PresentationFormat>
  <Paragraphs>275</Paragraphs>
  <Slides>19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Aptos</vt:lpstr>
      <vt:lpstr>Aptos Display</vt:lpstr>
      <vt:lpstr>Arial</vt:lpstr>
      <vt:lpstr>Office Theme</vt:lpstr>
      <vt:lpstr>Hull Yeah!</vt:lpstr>
      <vt:lpstr>2023 - Excess 14</vt:lpstr>
      <vt:lpstr>Hull Yeah! - Specifics</vt:lpstr>
      <vt:lpstr>Hull Yeah Sail Plan</vt:lpstr>
      <vt:lpstr>Solar Addition</vt:lpstr>
      <vt:lpstr>Factory 230v Systems</vt:lpstr>
      <vt:lpstr>230v Changes</vt:lpstr>
      <vt:lpstr>Factory 230v Systems - Demo</vt:lpstr>
      <vt:lpstr>Updated 230v Systems</vt:lpstr>
      <vt:lpstr>12v Upgrades</vt:lpstr>
      <vt:lpstr>Factory 12v Systems</vt:lpstr>
      <vt:lpstr>Factory 12v Systems: Demo</vt:lpstr>
      <vt:lpstr>Excess: Factory Lithium Option</vt:lpstr>
      <vt:lpstr>Systems Consulting</vt:lpstr>
      <vt:lpstr>Installation</vt:lpstr>
      <vt:lpstr>Updated 12v Systems (proposed)</vt:lpstr>
      <vt:lpstr>Updated 12v Systems (incomplete)</vt:lpstr>
      <vt:lpstr>Solar Layout: Sobian SR Series, Textured, All Black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Steve Lasker</dc:creator>
  <cp:lastModifiedBy>Steve Lasker</cp:lastModifiedBy>
  <cp:revision>27</cp:revision>
  <dcterms:created xsi:type="dcterms:W3CDTF">2025-06-17T11:40:39Z</dcterms:created>
  <dcterms:modified xsi:type="dcterms:W3CDTF">2026-01-03T22:24:23Z</dcterms:modified>
</cp:coreProperties>
</file>